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notesMasterIdLst>
    <p:notesMasterId r:id="rId73"/>
  </p:notesMasterIdLst>
  <p:handoutMasterIdLst>
    <p:handoutMasterId r:id="rId74"/>
  </p:handoutMasterIdLst>
  <p:sldIdLst>
    <p:sldId id="333" r:id="rId2"/>
    <p:sldId id="257" r:id="rId3"/>
    <p:sldId id="259" r:id="rId4"/>
    <p:sldId id="460" r:id="rId5"/>
    <p:sldId id="465" r:id="rId6"/>
    <p:sldId id="471" r:id="rId7"/>
    <p:sldId id="334" r:id="rId8"/>
    <p:sldId id="335" r:id="rId9"/>
    <p:sldId id="337" r:id="rId10"/>
    <p:sldId id="336" r:id="rId11"/>
    <p:sldId id="467" r:id="rId12"/>
    <p:sldId id="741" r:id="rId13"/>
    <p:sldId id="473" r:id="rId14"/>
    <p:sldId id="474" r:id="rId15"/>
    <p:sldId id="742" r:id="rId16"/>
    <p:sldId id="758" r:id="rId17"/>
    <p:sldId id="279" r:id="rId18"/>
    <p:sldId id="290" r:id="rId19"/>
    <p:sldId id="292" r:id="rId20"/>
    <p:sldId id="475" r:id="rId21"/>
    <p:sldId id="339" r:id="rId22"/>
    <p:sldId id="478" r:id="rId23"/>
    <p:sldId id="479" r:id="rId24"/>
    <p:sldId id="343" r:id="rId25"/>
    <p:sldId id="341" r:id="rId26"/>
    <p:sldId id="342" r:id="rId27"/>
    <p:sldId id="299" r:id="rId28"/>
    <p:sldId id="744" r:id="rId29"/>
    <p:sldId id="480" r:id="rId30"/>
    <p:sldId id="481" r:id="rId31"/>
    <p:sldId id="482" r:id="rId32"/>
    <p:sldId id="305"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499" r:id="rId49"/>
    <p:sldId id="322" r:id="rId50"/>
    <p:sldId id="500" r:id="rId51"/>
    <p:sldId id="502" r:id="rId52"/>
    <p:sldId id="503" r:id="rId53"/>
    <p:sldId id="504" r:id="rId54"/>
    <p:sldId id="505" r:id="rId55"/>
    <p:sldId id="506" r:id="rId56"/>
    <p:sldId id="325" r:id="rId57"/>
    <p:sldId id="326" r:id="rId58"/>
    <p:sldId id="327" r:id="rId59"/>
    <p:sldId id="328" r:id="rId60"/>
    <p:sldId id="329" r:id="rId61"/>
    <p:sldId id="330" r:id="rId62"/>
    <p:sldId id="331" r:id="rId63"/>
    <p:sldId id="410" r:id="rId64"/>
    <p:sldId id="508" r:id="rId65"/>
    <p:sldId id="509" r:id="rId66"/>
    <p:sldId id="510" r:id="rId67"/>
    <p:sldId id="511" r:id="rId68"/>
    <p:sldId id="512" r:id="rId69"/>
    <p:sldId id="513" r:id="rId70"/>
    <p:sldId id="514" r:id="rId71"/>
    <p:sldId id="332" r:id="rId72"/>
  </p:sldIdLst>
  <p:sldSz cx="9144000" cy="6858000" type="screen4x3"/>
  <p:notesSz cx="7053263" cy="93091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8000"/>
    <a:srgbClr val="CD3333"/>
    <a:srgbClr val="0000CC"/>
    <a:srgbClr val="66FFFF"/>
    <a:srgbClr val="FF99CC"/>
    <a:srgbClr val="66FF33"/>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5" autoAdjust="0"/>
    <p:restoredTop sz="97491" autoAdjust="0"/>
  </p:normalViewPr>
  <p:slideViewPr>
    <p:cSldViewPr>
      <p:cViewPr varScale="1">
        <p:scale>
          <a:sx n="66" d="100"/>
          <a:sy n="66" d="100"/>
        </p:scale>
        <p:origin x="1362" y="66"/>
      </p:cViewPr>
      <p:guideLst>
        <p:guide orient="horz" pos="2160"/>
        <p:guide pos="2880"/>
      </p:guideLst>
    </p:cSldViewPr>
  </p:slideViewPr>
  <p:outlineViewPr>
    <p:cViewPr>
      <p:scale>
        <a:sx n="33" d="100"/>
        <a:sy n="33" d="100"/>
      </p:scale>
      <p:origin x="0" y="52795"/>
    </p:cViewPr>
  </p:outlineViewPr>
  <p:notesTextViewPr>
    <p:cViewPr>
      <p:scale>
        <a:sx n="100" d="100"/>
        <a:sy n="100" d="100"/>
      </p:scale>
      <p:origin x="0" y="0"/>
    </p:cViewPr>
  </p:notesTextViewPr>
  <p:sorterViewPr>
    <p:cViewPr>
      <p:scale>
        <a:sx n="100" d="100"/>
        <a:sy n="100" d="100"/>
      </p:scale>
      <p:origin x="0" y="15264"/>
    </p:cViewPr>
  </p:sorterViewPr>
  <p:notesViewPr>
    <p:cSldViewPr>
      <p:cViewPr varScale="1">
        <p:scale>
          <a:sx n="72" d="100"/>
          <a:sy n="72" d="100"/>
        </p:scale>
        <p:origin x="-2136" y="-108"/>
      </p:cViewPr>
      <p:guideLst>
        <p:guide orient="horz" pos="2932"/>
        <p:guide pos="222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rgbClr val="FF0000"/>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03279602-9E8F-43F7-A57C-6DE814C2001E}" type="presOf" srcId="{854C4DB4-0F95-417E-90F1-EAA77D57EE54}" destId="{72CAFE01-1112-49EA-A0FD-99C43F0E15C2}" srcOrd="0" destOrd="0" presId="urn:microsoft.com/office/officeart/2005/8/layout/chevron1"/>
    <dgm:cxn modelId="{A1C87C1D-EE06-42EE-9BDB-56CC74280CBA}" srcId="{EC1A2006-68D0-493A-BD39-523A7122008F}" destId="{854C4DB4-0F95-417E-90F1-EAA77D57EE54}" srcOrd="4" destOrd="0" parTransId="{F9723A3D-4956-481C-90F7-DE2EC19EB098}" sibTransId="{5BD0FDF6-ADD4-47FE-91AD-B46C6B17CAEF}"/>
    <dgm:cxn modelId="{F71FE228-DCA6-482D-B2BB-6768F600C387}" type="presOf" srcId="{A58A1692-4FAC-4D92-80EC-BB987BF3972E}" destId="{5454656D-8668-4D55-A107-B69D0BB4779F}" srcOrd="0" destOrd="0" presId="urn:microsoft.com/office/officeart/2005/8/layout/chevron1"/>
    <dgm:cxn modelId="{9C21D433-F232-4C13-A471-F59A2B921EE5}" srcId="{EC1A2006-68D0-493A-BD39-523A7122008F}" destId="{A58A1692-4FAC-4D92-80EC-BB987BF3972E}" srcOrd="3" destOrd="0" parTransId="{ADD5677B-3403-4E2E-93CF-15E8C189E676}" sibTransId="{E009E8EE-837E-4996-8314-0D0FABEAAF37}"/>
    <dgm:cxn modelId="{89DD6434-A6B7-4B5A-B47B-936A720BC62F}" type="presOf" srcId="{DFA9521D-E64E-4846-A841-E1E3D09520A1}" destId="{4B8D43A6-CC9B-4B21-BF6E-E3C9C744424C}" srcOrd="0" destOrd="0" presId="urn:microsoft.com/office/officeart/2005/8/layout/chevron1"/>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36612B5F-FE21-4378-B92C-C8ED7901C8AC}" type="presOf" srcId="{EC1A2006-68D0-493A-BD39-523A7122008F}" destId="{89C522DF-C731-464D-B6CA-6A6A0508B463}" srcOrd="0" destOrd="0" presId="urn:microsoft.com/office/officeart/2005/8/layout/chevron1"/>
    <dgm:cxn modelId="{03F80263-92CB-4BA5-B652-F1CAB838A799}" type="presOf" srcId="{85FC3C93-846B-442D-AEE6-5AF4182A3553}" destId="{E85A66AB-11F5-49F8-94F0-66FEA488A7D5}" srcOrd="0" destOrd="0" presId="urn:microsoft.com/office/officeart/2005/8/layout/chevron1"/>
    <dgm:cxn modelId="{2F4EBA52-43F3-409B-856E-BDCE64DB1349}" srcId="{EC1A2006-68D0-493A-BD39-523A7122008F}" destId="{85FC3C93-846B-442D-AEE6-5AF4182A3553}" srcOrd="0" destOrd="0" parTransId="{005F7F97-133F-4FCE-9072-83721F965D23}" sibTransId="{C506AD67-2A10-4709-AE88-45567DCCA1C6}"/>
    <dgm:cxn modelId="{AFE44CDD-4D48-4858-A8C5-D100F6A42959}" type="presOf" srcId="{96412DB2-9233-4D66-A834-43C823D23604}" destId="{ABA46D2E-FABE-4F10-9DDE-8FCDF660416E}" srcOrd="0" destOrd="0" presId="urn:microsoft.com/office/officeart/2005/8/layout/chevron1"/>
    <dgm:cxn modelId="{99DB0E15-6E71-4974-ABB5-BB75643AB2B5}" type="presParOf" srcId="{89C522DF-C731-464D-B6CA-6A6A0508B463}" destId="{E85A66AB-11F5-49F8-94F0-66FEA488A7D5}" srcOrd="0" destOrd="0" presId="urn:microsoft.com/office/officeart/2005/8/layout/chevron1"/>
    <dgm:cxn modelId="{DD4C0872-2D1C-4188-9F2C-D5360C2AC7B9}" type="presParOf" srcId="{89C522DF-C731-464D-B6CA-6A6A0508B463}" destId="{30AE66BE-5F2F-4068-836F-E6BDDBAD7D4F}" srcOrd="1" destOrd="0" presId="urn:microsoft.com/office/officeart/2005/8/layout/chevron1"/>
    <dgm:cxn modelId="{CE68D62A-1B96-46C7-96A6-5D945A7AC7DB}" type="presParOf" srcId="{89C522DF-C731-464D-B6CA-6A6A0508B463}" destId="{4B8D43A6-CC9B-4B21-BF6E-E3C9C744424C}" srcOrd="2" destOrd="0" presId="urn:microsoft.com/office/officeart/2005/8/layout/chevron1"/>
    <dgm:cxn modelId="{6BF46FDB-B690-4F45-BB8F-6EF5D03279CF}" type="presParOf" srcId="{89C522DF-C731-464D-B6CA-6A6A0508B463}" destId="{F98A61EF-8719-40F5-8B67-C769ECAA46BC}" srcOrd="3" destOrd="0" presId="urn:microsoft.com/office/officeart/2005/8/layout/chevron1"/>
    <dgm:cxn modelId="{25143A72-E107-4F35-A52C-1C6427EA88DC}" type="presParOf" srcId="{89C522DF-C731-464D-B6CA-6A6A0508B463}" destId="{ABA46D2E-FABE-4F10-9DDE-8FCDF660416E}" srcOrd="4" destOrd="0" presId="urn:microsoft.com/office/officeart/2005/8/layout/chevron1"/>
    <dgm:cxn modelId="{9683488B-DC8D-462C-946F-1157C43B4B32}" type="presParOf" srcId="{89C522DF-C731-464D-B6CA-6A6A0508B463}" destId="{AB11F270-2777-46D6-9F28-2C9E7834AB29}" srcOrd="5" destOrd="0" presId="urn:microsoft.com/office/officeart/2005/8/layout/chevron1"/>
    <dgm:cxn modelId="{2E4190B5-0E45-43C8-9BE7-F06DC64D5F5E}" type="presParOf" srcId="{89C522DF-C731-464D-B6CA-6A6A0508B463}" destId="{5454656D-8668-4D55-A107-B69D0BB4779F}" srcOrd="6" destOrd="0" presId="urn:microsoft.com/office/officeart/2005/8/layout/chevron1"/>
    <dgm:cxn modelId="{22108A5F-0796-47F1-AE22-D98899B6AE7F}" type="presParOf" srcId="{89C522DF-C731-464D-B6CA-6A6A0508B463}" destId="{6C23C22E-22AB-42EB-91BD-CFF7A13BB50E}" srcOrd="7" destOrd="0" presId="urn:microsoft.com/office/officeart/2005/8/layout/chevron1"/>
    <dgm:cxn modelId="{DDD0CB48-89DC-4247-AB18-02D06FFFB9BE}"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243BA742-3BAF-4304-B32F-42855BAA9CE5}" type="presOf" srcId="{EC1A2006-68D0-493A-BD39-523A7122008F}" destId="{89C522DF-C731-464D-B6CA-6A6A0508B463}" srcOrd="0" destOrd="0" presId="urn:microsoft.com/office/officeart/2005/8/layout/chevron1"/>
    <dgm:cxn modelId="{07589DF4-9725-4A85-9573-E16BF9FCCCFB}" type="presOf" srcId="{96412DB2-9233-4D66-A834-43C823D23604}" destId="{ABA46D2E-FABE-4F10-9DDE-8FCDF660416E}" srcOrd="0" destOrd="0" presId="urn:microsoft.com/office/officeart/2005/8/layout/chevron1"/>
    <dgm:cxn modelId="{F130D128-80D6-4CF5-97F5-C67F487AAE0E}"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8D104008-4938-40B5-A5A7-412A1EA4606D}"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D41940A9-1ADF-4620-BFEF-2FA2A17313EA}" type="presOf" srcId="{EC1A2006-68D0-493A-BD39-523A7122008F}" destId="{89C522DF-C731-464D-B6CA-6A6A0508B463}" srcOrd="0" destOrd="0" presId="urn:microsoft.com/office/officeart/2005/8/layout/chevron1"/>
    <dgm:cxn modelId="{F40CBEB2-B86E-49BA-9E46-981D91A4C55E}"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73D03D2A-207A-4CE8-A1B1-F7F4256115F4}" type="presOf" srcId="{EC1A2006-68D0-493A-BD39-523A7122008F}" destId="{89C522DF-C731-464D-B6CA-6A6A0508B463}"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2067EC5F-7F6C-4A70-A839-D2AACC83AC02}" type="presOf" srcId="{96412DB2-9233-4D66-A834-43C823D23604}" destId="{ABA46D2E-FABE-4F10-9DDE-8FCDF660416E}" srcOrd="0" destOrd="0" presId="urn:microsoft.com/office/officeart/2005/8/layout/chevron1"/>
    <dgm:cxn modelId="{5F2DED74-92DA-4456-8D7B-8C5E2C103D46}"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3BD32D1A-6EE1-473E-ADC0-B9E965B4E28E}" type="presOf" srcId="{EC1A2006-68D0-493A-BD39-523A7122008F}" destId="{89C522DF-C731-464D-B6CA-6A6A0508B463}" srcOrd="0" destOrd="0" presId="urn:microsoft.com/office/officeart/2005/8/layout/chevron1"/>
    <dgm:cxn modelId="{58F0591F-1F52-4F2C-B329-09A76A50D0CC}"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B0CD6276-426C-4825-8546-C8BB6D6E3206}"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8EF8132-8ADB-4C05-A716-BA5547FF5E58}"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35AB2BC5-D52B-4FFF-9AD7-D0EB2555B206}" type="presOf" srcId="{EC1A2006-68D0-493A-BD39-523A7122008F}" destId="{89C522DF-C731-464D-B6CA-6A6A0508B463}" srcOrd="0" destOrd="0" presId="urn:microsoft.com/office/officeart/2005/8/layout/chevron1"/>
    <dgm:cxn modelId="{E070DBB1-5E81-4736-9091-23C3897BF954}"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48DC8B2B-C5F2-46E3-918B-D0C814C4F74D}" type="presOf" srcId="{EC1A2006-68D0-493A-BD39-523A7122008F}" destId="{89C522DF-C731-464D-B6CA-6A6A0508B463}" srcOrd="0" destOrd="0" presId="urn:microsoft.com/office/officeart/2005/8/layout/chevron1"/>
    <dgm:cxn modelId="{B363F330-ED7D-4255-BF30-A4CBD429C3E2}"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8EDBEE0C-5243-4238-9DBD-68D89A218302}"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A998A31E-A3C8-4330-A741-01D1163DC2E2}" type="presOf" srcId="{EC1A2006-68D0-493A-BD39-523A7122008F}" destId="{89C522DF-C731-464D-B6CA-6A6A0508B463}"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C26DB467-E4CA-4006-879A-D6E42A015B3C}" type="presOf" srcId="{96412DB2-9233-4D66-A834-43C823D23604}" destId="{ABA46D2E-FABE-4F10-9DDE-8FCDF660416E}" srcOrd="0" destOrd="0" presId="urn:microsoft.com/office/officeart/2005/8/layout/chevron1"/>
    <dgm:cxn modelId="{1D9AA427-54A7-49D5-B128-2FFF0513487C}"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D106AA0F-A98E-4A70-9980-7844833690B4}" type="presOf" srcId="{EC1A2006-68D0-493A-BD39-523A7122008F}" destId="{89C522DF-C731-464D-B6CA-6A6A0508B463}"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2DD79A91-8582-4590-9467-7A3B96DFB341}" type="presOf" srcId="{96412DB2-9233-4D66-A834-43C823D23604}" destId="{ABA46D2E-FABE-4F10-9DDE-8FCDF660416E}" srcOrd="0" destOrd="0" presId="urn:microsoft.com/office/officeart/2005/8/layout/chevron1"/>
    <dgm:cxn modelId="{F6E63EDD-0E2B-4472-A7B1-4375C7A1D9D5}"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custLinFactNeighborX="-1595">
        <dgm:presLayoutVars>
          <dgm:chMax val="0"/>
          <dgm:chPref val="0"/>
          <dgm:bulletEnabled val="1"/>
        </dgm:presLayoutVars>
      </dgm:prSet>
      <dgm:spPr/>
    </dgm:pt>
  </dgm:ptLst>
  <dgm:cxnLst>
    <dgm:cxn modelId="{EC4B0F39-2CB7-4BD6-9B32-3FDA770CE7CC}"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9B38DD94-C067-48C8-A87B-4A3E44C8575F}" type="presOf" srcId="{EC1A2006-68D0-493A-BD39-523A7122008F}" destId="{89C522DF-C731-464D-B6CA-6A6A0508B463}" srcOrd="0" destOrd="0" presId="urn:microsoft.com/office/officeart/2005/8/layout/chevron1"/>
    <dgm:cxn modelId="{13D10613-0705-4977-8269-1C79446B0AED}"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9EDEF1E-BDB9-48C2-8136-34A8426A5B23}"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196C0F75-837D-46DB-BD8B-D1CB26125108}" type="presOf" srcId="{EC1A2006-68D0-493A-BD39-523A7122008F}" destId="{89C522DF-C731-464D-B6CA-6A6A0508B463}" srcOrd="0" destOrd="0" presId="urn:microsoft.com/office/officeart/2005/8/layout/chevron1"/>
    <dgm:cxn modelId="{77D20CF0-21EE-4761-9C5A-DC77A2C69012}"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a:solidFill>
          <a:srgbClr val="FF0000"/>
        </a:solidFill>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B4546F1D-B786-456C-B09C-4166205B1B92}" type="presOf" srcId="{A58A1692-4FAC-4D92-80EC-BB987BF3972E}" destId="{5454656D-8668-4D55-A107-B69D0BB4779F}" srcOrd="0" destOrd="0" presId="urn:microsoft.com/office/officeart/2005/8/layout/chevron1"/>
    <dgm:cxn modelId="{A1C87C1D-EE06-42EE-9BDB-56CC74280CBA}" srcId="{EC1A2006-68D0-493A-BD39-523A7122008F}" destId="{854C4DB4-0F95-417E-90F1-EAA77D57EE54}" srcOrd="4" destOrd="0" parTransId="{F9723A3D-4956-481C-90F7-DE2EC19EB098}" sibTransId="{5BD0FDF6-ADD4-47FE-91AD-B46C6B17CAEF}"/>
    <dgm:cxn modelId="{A8E1BB1D-1BE6-47EF-99EC-0DC158FD616A}" type="presOf" srcId="{DFA9521D-E64E-4846-A841-E1E3D09520A1}" destId="{4B8D43A6-CC9B-4B21-BF6E-E3C9C744424C}" srcOrd="0" destOrd="0" presId="urn:microsoft.com/office/officeart/2005/8/layout/chevron1"/>
    <dgm:cxn modelId="{C3FE2331-3D87-47FA-8FAA-2F2361ABE5A7}" type="presOf" srcId="{85FC3C93-846B-442D-AEE6-5AF4182A3553}" destId="{E85A66AB-11F5-49F8-94F0-66FEA488A7D5}" srcOrd="0" destOrd="0" presId="urn:microsoft.com/office/officeart/2005/8/layout/chevron1"/>
    <dgm:cxn modelId="{9C21D433-F232-4C13-A471-F59A2B921EE5}" srcId="{EC1A2006-68D0-493A-BD39-523A7122008F}" destId="{A58A1692-4FAC-4D92-80EC-BB987BF3972E}" srcOrd="3" destOrd="0" parTransId="{ADD5677B-3403-4E2E-93CF-15E8C189E676}" sibTransId="{E009E8EE-837E-4996-8314-0D0FABEAAF37}"/>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655ABB4D-54BF-49FB-82ED-8BC3DE157123}" type="presOf" srcId="{96412DB2-9233-4D66-A834-43C823D23604}" destId="{ABA46D2E-FABE-4F10-9DDE-8FCDF660416E}" srcOrd="0" destOrd="0" presId="urn:microsoft.com/office/officeart/2005/8/layout/chevron1"/>
    <dgm:cxn modelId="{2F4EBA52-43F3-409B-856E-BDCE64DB1349}" srcId="{EC1A2006-68D0-493A-BD39-523A7122008F}" destId="{85FC3C93-846B-442D-AEE6-5AF4182A3553}" srcOrd="0" destOrd="0" parTransId="{005F7F97-133F-4FCE-9072-83721F965D23}" sibTransId="{C506AD67-2A10-4709-AE88-45567DCCA1C6}"/>
    <dgm:cxn modelId="{F4659E8F-400B-473C-A025-59B9FD8BEE90}" type="presOf" srcId="{854C4DB4-0F95-417E-90F1-EAA77D57EE54}" destId="{72CAFE01-1112-49EA-A0FD-99C43F0E15C2}" srcOrd="0" destOrd="0" presId="urn:microsoft.com/office/officeart/2005/8/layout/chevron1"/>
    <dgm:cxn modelId="{C025A0FF-25A9-4C7E-BA99-C9AAA73E38CD}" type="presOf" srcId="{EC1A2006-68D0-493A-BD39-523A7122008F}" destId="{89C522DF-C731-464D-B6CA-6A6A0508B463}" srcOrd="0" destOrd="0" presId="urn:microsoft.com/office/officeart/2005/8/layout/chevron1"/>
    <dgm:cxn modelId="{F41B3482-49F7-4F57-AB85-069C9DE770D5}" type="presParOf" srcId="{89C522DF-C731-464D-B6CA-6A6A0508B463}" destId="{E85A66AB-11F5-49F8-94F0-66FEA488A7D5}" srcOrd="0" destOrd="0" presId="urn:microsoft.com/office/officeart/2005/8/layout/chevron1"/>
    <dgm:cxn modelId="{05A00F68-9E97-4DF0-97F1-46C9294D7D26}" type="presParOf" srcId="{89C522DF-C731-464D-B6CA-6A6A0508B463}" destId="{30AE66BE-5F2F-4068-836F-E6BDDBAD7D4F}" srcOrd="1" destOrd="0" presId="urn:microsoft.com/office/officeart/2005/8/layout/chevron1"/>
    <dgm:cxn modelId="{E0497541-EEAD-4EE5-9E6E-995F71664E07}" type="presParOf" srcId="{89C522DF-C731-464D-B6CA-6A6A0508B463}" destId="{4B8D43A6-CC9B-4B21-BF6E-E3C9C744424C}" srcOrd="2" destOrd="0" presId="urn:microsoft.com/office/officeart/2005/8/layout/chevron1"/>
    <dgm:cxn modelId="{1C9F4303-552D-4970-963A-69F7410C4051}" type="presParOf" srcId="{89C522DF-C731-464D-B6CA-6A6A0508B463}" destId="{F98A61EF-8719-40F5-8B67-C769ECAA46BC}" srcOrd="3" destOrd="0" presId="urn:microsoft.com/office/officeart/2005/8/layout/chevron1"/>
    <dgm:cxn modelId="{53A7394B-684D-4517-8432-78AA43F43CB5}" type="presParOf" srcId="{89C522DF-C731-464D-B6CA-6A6A0508B463}" destId="{ABA46D2E-FABE-4F10-9DDE-8FCDF660416E}" srcOrd="4" destOrd="0" presId="urn:microsoft.com/office/officeart/2005/8/layout/chevron1"/>
    <dgm:cxn modelId="{16034ADE-7243-4260-8114-088D252AD607}" type="presParOf" srcId="{89C522DF-C731-464D-B6CA-6A6A0508B463}" destId="{AB11F270-2777-46D6-9F28-2C9E7834AB29}" srcOrd="5" destOrd="0" presId="urn:microsoft.com/office/officeart/2005/8/layout/chevron1"/>
    <dgm:cxn modelId="{CE72E4F5-3D8E-4C9E-977A-41F34C208D65}" type="presParOf" srcId="{89C522DF-C731-464D-B6CA-6A6A0508B463}" destId="{5454656D-8668-4D55-A107-B69D0BB4779F}" srcOrd="6" destOrd="0" presId="urn:microsoft.com/office/officeart/2005/8/layout/chevron1"/>
    <dgm:cxn modelId="{992BEAD3-565F-4147-86C2-F3E4A25E278E}" type="presParOf" srcId="{89C522DF-C731-464D-B6CA-6A6A0508B463}" destId="{6C23C22E-22AB-42EB-91BD-CFF7A13BB50E}" srcOrd="7" destOrd="0" presId="urn:microsoft.com/office/officeart/2005/8/layout/chevron1"/>
    <dgm:cxn modelId="{DF267247-641B-4D27-8603-26B5CCF82944}"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E61D2E4B-7327-4D8B-BD35-03E98E1BFAC0}" type="presOf" srcId="{EC1A2006-68D0-493A-BD39-523A7122008F}" destId="{89C522DF-C731-464D-B6CA-6A6A0508B463}" srcOrd="0" destOrd="0" presId="urn:microsoft.com/office/officeart/2005/8/layout/chevron1"/>
    <dgm:cxn modelId="{9922889F-0A2A-4322-B6D5-7DB5A2A16A9E}" type="presOf" srcId="{96412DB2-9233-4D66-A834-43C823D23604}" destId="{ABA46D2E-FABE-4F10-9DDE-8FCDF660416E}" srcOrd="0" destOrd="0" presId="urn:microsoft.com/office/officeart/2005/8/layout/chevron1"/>
    <dgm:cxn modelId="{4347A0E7-B01C-44C1-8860-E7F2F28A09B2}"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ED83842B-B804-4238-A8C3-368044C229A2}" type="presOf" srcId="{EC1A2006-68D0-493A-BD39-523A7122008F}" destId="{89C522DF-C731-464D-B6CA-6A6A0508B463}" srcOrd="0" destOrd="0" presId="urn:microsoft.com/office/officeart/2005/8/layout/chevron1"/>
    <dgm:cxn modelId="{986DAF39-A9BF-480F-90DB-6D2E706F70CE}" type="presOf" srcId="{96412DB2-9233-4D66-A834-43C823D23604}" destId="{ABA46D2E-FABE-4F10-9DDE-8FCDF660416E}" srcOrd="0" destOrd="0" presId="urn:microsoft.com/office/officeart/2005/8/layout/chevron1"/>
    <dgm:cxn modelId="{CF77EE3E-EF56-4063-9A50-648492ADA1C3}" srcId="{EC1A2006-68D0-493A-BD39-523A7122008F}" destId="{96412DB2-9233-4D66-A834-43C823D23604}" srcOrd="0" destOrd="0" parTransId="{7506A292-0914-4280-8B1F-3C1CF8A94040}" sibTransId="{05B51387-533D-4CBC-8628-779DF735F167}"/>
    <dgm:cxn modelId="{D23D0CB9-705E-43D3-80FE-25CAD1D0900F}"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a:solidFill>
          <a:schemeClr val="accent1"/>
        </a:solidFill>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a:solidFill>
          <a:schemeClr val="accent1"/>
        </a:solidFill>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a:solidFill>
          <a:srgbClr val="FF0000"/>
        </a:solidFill>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9385BB0C-60B1-4145-B350-68396B6DE365}" type="presOf" srcId="{A58A1692-4FAC-4D92-80EC-BB987BF3972E}" destId="{5454656D-8668-4D55-A107-B69D0BB4779F}" srcOrd="0" destOrd="0" presId="urn:microsoft.com/office/officeart/2005/8/layout/chevron1"/>
    <dgm:cxn modelId="{A1C87C1D-EE06-42EE-9BDB-56CC74280CBA}" srcId="{EC1A2006-68D0-493A-BD39-523A7122008F}" destId="{854C4DB4-0F95-417E-90F1-EAA77D57EE54}" srcOrd="4" destOrd="0" parTransId="{F9723A3D-4956-481C-90F7-DE2EC19EB098}" sibTransId="{5BD0FDF6-ADD4-47FE-91AD-B46C6B17CAEF}"/>
    <dgm:cxn modelId="{9C21D433-F232-4C13-A471-F59A2B921EE5}" srcId="{EC1A2006-68D0-493A-BD39-523A7122008F}" destId="{A58A1692-4FAC-4D92-80EC-BB987BF3972E}" srcOrd="3" destOrd="0" parTransId="{ADD5677B-3403-4E2E-93CF-15E8C189E676}" sibTransId="{E009E8EE-837E-4996-8314-0D0FABEAAF37}"/>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2F4EBA52-43F3-409B-856E-BDCE64DB1349}" srcId="{EC1A2006-68D0-493A-BD39-523A7122008F}" destId="{85FC3C93-846B-442D-AEE6-5AF4182A3553}" srcOrd="0" destOrd="0" parTransId="{005F7F97-133F-4FCE-9072-83721F965D23}" sibTransId="{C506AD67-2A10-4709-AE88-45567DCCA1C6}"/>
    <dgm:cxn modelId="{257111B3-86FB-4C65-ABA7-04B399473D65}" type="presOf" srcId="{EC1A2006-68D0-493A-BD39-523A7122008F}" destId="{89C522DF-C731-464D-B6CA-6A6A0508B463}" srcOrd="0" destOrd="0" presId="urn:microsoft.com/office/officeart/2005/8/layout/chevron1"/>
    <dgm:cxn modelId="{784E0CB6-3000-447D-9EE1-790BB971A909}" type="presOf" srcId="{96412DB2-9233-4D66-A834-43C823D23604}" destId="{ABA46D2E-FABE-4F10-9DDE-8FCDF660416E}" srcOrd="0" destOrd="0" presId="urn:microsoft.com/office/officeart/2005/8/layout/chevron1"/>
    <dgm:cxn modelId="{EE4CA0BE-D029-4D93-9424-601CD99455C0}" type="presOf" srcId="{854C4DB4-0F95-417E-90F1-EAA77D57EE54}" destId="{72CAFE01-1112-49EA-A0FD-99C43F0E15C2}" srcOrd="0" destOrd="0" presId="urn:microsoft.com/office/officeart/2005/8/layout/chevron1"/>
    <dgm:cxn modelId="{2E3B42C9-FD5E-4FD1-BDF0-5D25C000163C}" type="presOf" srcId="{DFA9521D-E64E-4846-A841-E1E3D09520A1}" destId="{4B8D43A6-CC9B-4B21-BF6E-E3C9C744424C}" srcOrd="0" destOrd="0" presId="urn:microsoft.com/office/officeart/2005/8/layout/chevron1"/>
    <dgm:cxn modelId="{265542CF-C5B0-48D6-8BBB-5BB93F9E3335}" type="presOf" srcId="{85FC3C93-846B-442D-AEE6-5AF4182A3553}" destId="{E85A66AB-11F5-49F8-94F0-66FEA488A7D5}" srcOrd="0" destOrd="0" presId="urn:microsoft.com/office/officeart/2005/8/layout/chevron1"/>
    <dgm:cxn modelId="{C432DAD8-B1A7-4558-AEF9-830C64AC904F}" type="presParOf" srcId="{89C522DF-C731-464D-B6CA-6A6A0508B463}" destId="{E85A66AB-11F5-49F8-94F0-66FEA488A7D5}" srcOrd="0" destOrd="0" presId="urn:microsoft.com/office/officeart/2005/8/layout/chevron1"/>
    <dgm:cxn modelId="{020BAB94-65B8-43BA-AE1F-944192733543}" type="presParOf" srcId="{89C522DF-C731-464D-B6CA-6A6A0508B463}" destId="{30AE66BE-5F2F-4068-836F-E6BDDBAD7D4F}" srcOrd="1" destOrd="0" presId="urn:microsoft.com/office/officeart/2005/8/layout/chevron1"/>
    <dgm:cxn modelId="{F8D43457-3315-4390-A0A3-97486C064B9A}" type="presParOf" srcId="{89C522DF-C731-464D-B6CA-6A6A0508B463}" destId="{4B8D43A6-CC9B-4B21-BF6E-E3C9C744424C}" srcOrd="2" destOrd="0" presId="urn:microsoft.com/office/officeart/2005/8/layout/chevron1"/>
    <dgm:cxn modelId="{6C3422F8-494B-455F-94FB-373A2D14333B}" type="presParOf" srcId="{89C522DF-C731-464D-B6CA-6A6A0508B463}" destId="{F98A61EF-8719-40F5-8B67-C769ECAA46BC}" srcOrd="3" destOrd="0" presId="urn:microsoft.com/office/officeart/2005/8/layout/chevron1"/>
    <dgm:cxn modelId="{5DCFA6AF-9175-4972-975E-4F9CA6230508}" type="presParOf" srcId="{89C522DF-C731-464D-B6CA-6A6A0508B463}" destId="{ABA46D2E-FABE-4F10-9DDE-8FCDF660416E}" srcOrd="4" destOrd="0" presId="urn:microsoft.com/office/officeart/2005/8/layout/chevron1"/>
    <dgm:cxn modelId="{CFCDC522-6E67-461C-AA23-09561D7C43B2}" type="presParOf" srcId="{89C522DF-C731-464D-B6CA-6A6A0508B463}" destId="{AB11F270-2777-46D6-9F28-2C9E7834AB29}" srcOrd="5" destOrd="0" presId="urn:microsoft.com/office/officeart/2005/8/layout/chevron1"/>
    <dgm:cxn modelId="{1DDC4369-1D34-42F8-88BE-8D871B89952E}" type="presParOf" srcId="{89C522DF-C731-464D-B6CA-6A6A0508B463}" destId="{5454656D-8668-4D55-A107-B69D0BB4779F}" srcOrd="6" destOrd="0" presId="urn:microsoft.com/office/officeart/2005/8/layout/chevron1"/>
    <dgm:cxn modelId="{7894159A-ADA3-42D6-82D3-F7EDDE45074B}" type="presParOf" srcId="{89C522DF-C731-464D-B6CA-6A6A0508B463}" destId="{6C23C22E-22AB-42EB-91BD-CFF7A13BB50E}" srcOrd="7" destOrd="0" presId="urn:microsoft.com/office/officeart/2005/8/layout/chevron1"/>
    <dgm:cxn modelId="{BC359750-6804-4916-AE1D-B75F6A970091}"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r>
            <a:rPr lang="en-US" sz="1600" b="1" dirty="0">
              <a:latin typeface="Arial Narrow" pitchFamily="34" charset="0"/>
            </a:rPr>
            <a:t>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C194AFB1-45D9-4D83-9647-6B1173DF6711}" type="presOf" srcId="{96412DB2-9233-4D66-A834-43C823D23604}" destId="{ABA46D2E-FABE-4F10-9DDE-8FCDF660416E}" srcOrd="0" destOrd="0" presId="urn:microsoft.com/office/officeart/2005/8/layout/chevron1"/>
    <dgm:cxn modelId="{673095ED-B47D-4E42-B5DD-D69BD5B441A7}" type="presOf" srcId="{EC1A2006-68D0-493A-BD39-523A7122008F}" destId="{89C522DF-C731-464D-B6CA-6A6A0508B463}" srcOrd="0" destOrd="0" presId="urn:microsoft.com/office/officeart/2005/8/layout/chevron1"/>
    <dgm:cxn modelId="{A487753F-4F81-426F-B347-DA7F1DFDB2A4}"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r>
            <a:rPr lang="en-US" sz="1600" b="1" dirty="0">
              <a:latin typeface="Arial Narrow" pitchFamily="34" charset="0"/>
            </a:rPr>
            <a:t>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841D157C-CE21-4A14-B8E5-4E298C2488D7}" type="presOf" srcId="{96412DB2-9233-4D66-A834-43C823D23604}" destId="{ABA46D2E-FABE-4F10-9DDE-8FCDF660416E}" srcOrd="0" destOrd="0" presId="urn:microsoft.com/office/officeart/2005/8/layout/chevron1"/>
    <dgm:cxn modelId="{67628DF1-A91E-4A6A-BAB7-BB029B09B01B}" type="presOf" srcId="{EC1A2006-68D0-493A-BD39-523A7122008F}" destId="{89C522DF-C731-464D-B6CA-6A6A0508B463}" srcOrd="0" destOrd="0" presId="urn:microsoft.com/office/officeart/2005/8/layout/chevron1"/>
    <dgm:cxn modelId="{10021060-9C93-49EC-90E5-5C420E569B9B}"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a:latin typeface="Arial Narrow" pitchFamily="34" charset="0"/>
            </a:rPr>
            <a:t>SMK3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D4A74A86-9517-444A-9968-9FB9984AF346}" type="presOf" srcId="{EC1A2006-68D0-493A-BD39-523A7122008F}" destId="{89C522DF-C731-464D-B6CA-6A6A0508B463}" srcOrd="0" destOrd="0" presId="urn:microsoft.com/office/officeart/2005/8/layout/chevron1"/>
    <dgm:cxn modelId="{E22703B9-7AC4-4285-953E-2C844B69FDBB}" type="presOf" srcId="{96412DB2-9233-4D66-A834-43C823D23604}" destId="{ABA46D2E-FABE-4F10-9DDE-8FCDF660416E}" srcOrd="0" destOrd="0" presId="urn:microsoft.com/office/officeart/2005/8/layout/chevron1"/>
    <dgm:cxn modelId="{7277D844-28A8-4277-9258-BEC4808DC91C}"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a:solidFill>
          <a:schemeClr val="accent1"/>
        </a:solidFill>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a:solidFill>
          <a:srgbClr val="FF0000"/>
        </a:solidFill>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A1C87C1D-EE06-42EE-9BDB-56CC74280CBA}" srcId="{EC1A2006-68D0-493A-BD39-523A7122008F}" destId="{854C4DB4-0F95-417E-90F1-EAA77D57EE54}" srcOrd="4" destOrd="0" parTransId="{F9723A3D-4956-481C-90F7-DE2EC19EB098}" sibTransId="{5BD0FDF6-ADD4-47FE-91AD-B46C6B17CAEF}"/>
    <dgm:cxn modelId="{9C21D433-F232-4C13-A471-F59A2B921EE5}" srcId="{EC1A2006-68D0-493A-BD39-523A7122008F}" destId="{A58A1692-4FAC-4D92-80EC-BB987BF3972E}" srcOrd="3" destOrd="0" parTransId="{ADD5677B-3403-4E2E-93CF-15E8C189E676}" sibTransId="{E009E8EE-837E-4996-8314-0D0FABEAAF37}"/>
    <dgm:cxn modelId="{DD60D835-3FFF-465F-8409-D992131C4B7B}" type="presOf" srcId="{A58A1692-4FAC-4D92-80EC-BB987BF3972E}" destId="{5454656D-8668-4D55-A107-B69D0BB4779F}" srcOrd="0" destOrd="0" presId="urn:microsoft.com/office/officeart/2005/8/layout/chevron1"/>
    <dgm:cxn modelId="{B6BC9D37-2041-4794-8773-014008FC3503}" type="presOf" srcId="{EC1A2006-68D0-493A-BD39-523A7122008F}" destId="{89C522DF-C731-464D-B6CA-6A6A0508B463}" srcOrd="0" destOrd="0" presId="urn:microsoft.com/office/officeart/2005/8/layout/chevron1"/>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2F4EBA52-43F3-409B-856E-BDCE64DB1349}" srcId="{EC1A2006-68D0-493A-BD39-523A7122008F}" destId="{85FC3C93-846B-442D-AEE6-5AF4182A3553}" srcOrd="0" destOrd="0" parTransId="{005F7F97-133F-4FCE-9072-83721F965D23}" sibTransId="{C506AD67-2A10-4709-AE88-45567DCCA1C6}"/>
    <dgm:cxn modelId="{5AC48A7A-5AF0-47D1-B789-A5DA7253AE38}" type="presOf" srcId="{854C4DB4-0F95-417E-90F1-EAA77D57EE54}" destId="{72CAFE01-1112-49EA-A0FD-99C43F0E15C2}" srcOrd="0" destOrd="0" presId="urn:microsoft.com/office/officeart/2005/8/layout/chevron1"/>
    <dgm:cxn modelId="{24CCE2B6-339A-42A5-A42A-5CCBD00A0B8E}" type="presOf" srcId="{96412DB2-9233-4D66-A834-43C823D23604}" destId="{ABA46D2E-FABE-4F10-9DDE-8FCDF660416E}" srcOrd="0" destOrd="0" presId="urn:microsoft.com/office/officeart/2005/8/layout/chevron1"/>
    <dgm:cxn modelId="{C08ED7B9-F270-43C8-828F-62977F52A87D}" type="presOf" srcId="{DFA9521D-E64E-4846-A841-E1E3D09520A1}" destId="{4B8D43A6-CC9B-4B21-BF6E-E3C9C744424C}" srcOrd="0" destOrd="0" presId="urn:microsoft.com/office/officeart/2005/8/layout/chevron1"/>
    <dgm:cxn modelId="{4E6254FA-6127-4E2B-A14E-8F1B126C3266}" type="presOf" srcId="{85FC3C93-846B-442D-AEE6-5AF4182A3553}" destId="{E85A66AB-11F5-49F8-94F0-66FEA488A7D5}" srcOrd="0" destOrd="0" presId="urn:microsoft.com/office/officeart/2005/8/layout/chevron1"/>
    <dgm:cxn modelId="{B43B4CE6-5313-40B9-B9C1-CF228F7C4B1D}" type="presParOf" srcId="{89C522DF-C731-464D-B6CA-6A6A0508B463}" destId="{E85A66AB-11F5-49F8-94F0-66FEA488A7D5}" srcOrd="0" destOrd="0" presId="urn:microsoft.com/office/officeart/2005/8/layout/chevron1"/>
    <dgm:cxn modelId="{4335B480-6AEE-4D7E-9E71-574162D4DA85}" type="presParOf" srcId="{89C522DF-C731-464D-B6CA-6A6A0508B463}" destId="{30AE66BE-5F2F-4068-836F-E6BDDBAD7D4F}" srcOrd="1" destOrd="0" presId="urn:microsoft.com/office/officeart/2005/8/layout/chevron1"/>
    <dgm:cxn modelId="{537616E5-7EAD-4F9F-8E35-63C714C36433}" type="presParOf" srcId="{89C522DF-C731-464D-B6CA-6A6A0508B463}" destId="{4B8D43A6-CC9B-4B21-BF6E-E3C9C744424C}" srcOrd="2" destOrd="0" presId="urn:microsoft.com/office/officeart/2005/8/layout/chevron1"/>
    <dgm:cxn modelId="{E11B593C-08F6-4ED6-8B8C-33EF6963F306}" type="presParOf" srcId="{89C522DF-C731-464D-B6CA-6A6A0508B463}" destId="{F98A61EF-8719-40F5-8B67-C769ECAA46BC}" srcOrd="3" destOrd="0" presId="urn:microsoft.com/office/officeart/2005/8/layout/chevron1"/>
    <dgm:cxn modelId="{94142381-C2C2-4AFE-904A-F80DD75507A4}" type="presParOf" srcId="{89C522DF-C731-464D-B6CA-6A6A0508B463}" destId="{ABA46D2E-FABE-4F10-9DDE-8FCDF660416E}" srcOrd="4" destOrd="0" presId="urn:microsoft.com/office/officeart/2005/8/layout/chevron1"/>
    <dgm:cxn modelId="{C6570FB7-AA3F-4F63-B306-B9564EA21A43}" type="presParOf" srcId="{89C522DF-C731-464D-B6CA-6A6A0508B463}" destId="{AB11F270-2777-46D6-9F28-2C9E7834AB29}" srcOrd="5" destOrd="0" presId="urn:microsoft.com/office/officeart/2005/8/layout/chevron1"/>
    <dgm:cxn modelId="{435E5A99-D4A0-4B06-8E43-E7EF6D518CFF}" type="presParOf" srcId="{89C522DF-C731-464D-B6CA-6A6A0508B463}" destId="{5454656D-8668-4D55-A107-B69D0BB4779F}" srcOrd="6" destOrd="0" presId="urn:microsoft.com/office/officeart/2005/8/layout/chevron1"/>
    <dgm:cxn modelId="{C40ADF49-3C49-4936-A931-52F4781F22E8}" type="presParOf" srcId="{89C522DF-C731-464D-B6CA-6A6A0508B463}" destId="{6C23C22E-22AB-42EB-91BD-CFF7A13BB50E}" srcOrd="7" destOrd="0" presId="urn:microsoft.com/office/officeart/2005/8/layout/chevron1"/>
    <dgm:cxn modelId="{A9212996-E3D4-44F4-839C-D5048785BB27}"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a:solidFill>
          <a:srgbClr val="FF0000"/>
        </a:solidFill>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D72E4215-4E5B-4A05-9DB4-8A3EF4D05A7F}" type="presOf" srcId="{85FC3C93-846B-442D-AEE6-5AF4182A3553}" destId="{E85A66AB-11F5-49F8-94F0-66FEA488A7D5}" srcOrd="0" destOrd="0" presId="urn:microsoft.com/office/officeart/2005/8/layout/chevron1"/>
    <dgm:cxn modelId="{A1C87C1D-EE06-42EE-9BDB-56CC74280CBA}" srcId="{EC1A2006-68D0-493A-BD39-523A7122008F}" destId="{854C4DB4-0F95-417E-90F1-EAA77D57EE54}" srcOrd="4" destOrd="0" parTransId="{F9723A3D-4956-481C-90F7-DE2EC19EB098}" sibTransId="{5BD0FDF6-ADD4-47FE-91AD-B46C6B17CAEF}"/>
    <dgm:cxn modelId="{9C21D433-F232-4C13-A471-F59A2B921EE5}" srcId="{EC1A2006-68D0-493A-BD39-523A7122008F}" destId="{A58A1692-4FAC-4D92-80EC-BB987BF3972E}" srcOrd="3" destOrd="0" parTransId="{ADD5677B-3403-4E2E-93CF-15E8C189E676}" sibTransId="{E009E8EE-837E-4996-8314-0D0FABEAAF37}"/>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AE44813F-C06B-4796-AF78-945D73B1929D}" type="presOf" srcId="{A58A1692-4FAC-4D92-80EC-BB987BF3972E}" destId="{5454656D-8668-4D55-A107-B69D0BB4779F}" srcOrd="0" destOrd="0" presId="urn:microsoft.com/office/officeart/2005/8/layout/chevron1"/>
    <dgm:cxn modelId="{2F4EBA52-43F3-409B-856E-BDCE64DB1349}" srcId="{EC1A2006-68D0-493A-BD39-523A7122008F}" destId="{85FC3C93-846B-442D-AEE6-5AF4182A3553}" srcOrd="0" destOrd="0" parTransId="{005F7F97-133F-4FCE-9072-83721F965D23}" sibTransId="{C506AD67-2A10-4709-AE88-45567DCCA1C6}"/>
    <dgm:cxn modelId="{0ED48984-0932-4F0F-831A-5ED536D4A094}" type="presOf" srcId="{854C4DB4-0F95-417E-90F1-EAA77D57EE54}" destId="{72CAFE01-1112-49EA-A0FD-99C43F0E15C2}" srcOrd="0" destOrd="0" presId="urn:microsoft.com/office/officeart/2005/8/layout/chevron1"/>
    <dgm:cxn modelId="{CECA2E93-01B2-4A8A-8668-CFF9AA82387F}" type="presOf" srcId="{EC1A2006-68D0-493A-BD39-523A7122008F}" destId="{89C522DF-C731-464D-B6CA-6A6A0508B463}" srcOrd="0" destOrd="0" presId="urn:microsoft.com/office/officeart/2005/8/layout/chevron1"/>
    <dgm:cxn modelId="{F7CF78F2-E3FF-4FA0-8EEF-E6D3C54A6D03}" type="presOf" srcId="{96412DB2-9233-4D66-A834-43C823D23604}" destId="{ABA46D2E-FABE-4F10-9DDE-8FCDF660416E}" srcOrd="0" destOrd="0" presId="urn:microsoft.com/office/officeart/2005/8/layout/chevron1"/>
    <dgm:cxn modelId="{294450FE-B6D3-4BE9-95B8-90C93994A7F6}" type="presOf" srcId="{DFA9521D-E64E-4846-A841-E1E3D09520A1}" destId="{4B8D43A6-CC9B-4B21-BF6E-E3C9C744424C}" srcOrd="0" destOrd="0" presId="urn:microsoft.com/office/officeart/2005/8/layout/chevron1"/>
    <dgm:cxn modelId="{79D74F36-3922-4271-88A2-9F561375E89F}" type="presParOf" srcId="{89C522DF-C731-464D-B6CA-6A6A0508B463}" destId="{E85A66AB-11F5-49F8-94F0-66FEA488A7D5}" srcOrd="0" destOrd="0" presId="urn:microsoft.com/office/officeart/2005/8/layout/chevron1"/>
    <dgm:cxn modelId="{71A18807-9AD9-408E-A703-6FB2A936C819}" type="presParOf" srcId="{89C522DF-C731-464D-B6CA-6A6A0508B463}" destId="{30AE66BE-5F2F-4068-836F-E6BDDBAD7D4F}" srcOrd="1" destOrd="0" presId="urn:microsoft.com/office/officeart/2005/8/layout/chevron1"/>
    <dgm:cxn modelId="{F0BB6A33-848A-4901-9280-486093A46CDF}" type="presParOf" srcId="{89C522DF-C731-464D-B6CA-6A6A0508B463}" destId="{4B8D43A6-CC9B-4B21-BF6E-E3C9C744424C}" srcOrd="2" destOrd="0" presId="urn:microsoft.com/office/officeart/2005/8/layout/chevron1"/>
    <dgm:cxn modelId="{7B89680C-AE3F-44CF-B182-ACC7E09882B9}" type="presParOf" srcId="{89C522DF-C731-464D-B6CA-6A6A0508B463}" destId="{F98A61EF-8719-40F5-8B67-C769ECAA46BC}" srcOrd="3" destOrd="0" presId="urn:microsoft.com/office/officeart/2005/8/layout/chevron1"/>
    <dgm:cxn modelId="{4CD6CAAD-85C0-4380-AB40-185FC664AD58}" type="presParOf" srcId="{89C522DF-C731-464D-B6CA-6A6A0508B463}" destId="{ABA46D2E-FABE-4F10-9DDE-8FCDF660416E}" srcOrd="4" destOrd="0" presId="urn:microsoft.com/office/officeart/2005/8/layout/chevron1"/>
    <dgm:cxn modelId="{47E54C5D-9408-40F1-A63E-B76FB0FAD3CE}" type="presParOf" srcId="{89C522DF-C731-464D-B6CA-6A6A0508B463}" destId="{AB11F270-2777-46D6-9F28-2C9E7834AB29}" srcOrd="5" destOrd="0" presId="urn:microsoft.com/office/officeart/2005/8/layout/chevron1"/>
    <dgm:cxn modelId="{8EA66F7A-2135-41C3-A0E6-3ACCBD5DC55D}" type="presParOf" srcId="{89C522DF-C731-464D-B6CA-6A6A0508B463}" destId="{5454656D-8668-4D55-A107-B69D0BB4779F}" srcOrd="6" destOrd="0" presId="urn:microsoft.com/office/officeart/2005/8/layout/chevron1"/>
    <dgm:cxn modelId="{4BB0294F-0CBE-4EFB-9867-692EF6E510E0}" type="presParOf" srcId="{89C522DF-C731-464D-B6CA-6A6A0508B463}" destId="{6C23C22E-22AB-42EB-91BD-CFF7A13BB50E}" srcOrd="7" destOrd="0" presId="urn:microsoft.com/office/officeart/2005/8/layout/chevron1"/>
    <dgm:cxn modelId="{A650044D-96BE-4B1B-B4A8-9B87BD07929F}"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a:solidFill>
          <a:srgbClr val="FF0000"/>
        </a:solidFill>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A1C87C1D-EE06-42EE-9BDB-56CC74280CBA}" srcId="{EC1A2006-68D0-493A-BD39-523A7122008F}" destId="{854C4DB4-0F95-417E-90F1-EAA77D57EE54}" srcOrd="4" destOrd="0" parTransId="{F9723A3D-4956-481C-90F7-DE2EC19EB098}" sibTransId="{5BD0FDF6-ADD4-47FE-91AD-B46C6B17CAEF}"/>
    <dgm:cxn modelId="{9C21D433-F232-4C13-A471-F59A2B921EE5}" srcId="{EC1A2006-68D0-493A-BD39-523A7122008F}" destId="{A58A1692-4FAC-4D92-80EC-BB987BF3972E}" srcOrd="3" destOrd="0" parTransId="{ADD5677B-3403-4E2E-93CF-15E8C189E676}" sibTransId="{E009E8EE-837E-4996-8314-0D0FABEAAF37}"/>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69BB7C50-CD95-43E9-B5DC-0889F3E1FE39}" type="presOf" srcId="{85FC3C93-846B-442D-AEE6-5AF4182A3553}" destId="{E85A66AB-11F5-49F8-94F0-66FEA488A7D5}" srcOrd="0" destOrd="0" presId="urn:microsoft.com/office/officeart/2005/8/layout/chevron1"/>
    <dgm:cxn modelId="{2F4EBA52-43F3-409B-856E-BDCE64DB1349}" srcId="{EC1A2006-68D0-493A-BD39-523A7122008F}" destId="{85FC3C93-846B-442D-AEE6-5AF4182A3553}" srcOrd="0" destOrd="0" parTransId="{005F7F97-133F-4FCE-9072-83721F965D23}" sibTransId="{C506AD67-2A10-4709-AE88-45567DCCA1C6}"/>
    <dgm:cxn modelId="{97D7D67D-749F-4B28-A138-EE7A335D8C22}" type="presOf" srcId="{A58A1692-4FAC-4D92-80EC-BB987BF3972E}" destId="{5454656D-8668-4D55-A107-B69D0BB4779F}" srcOrd="0" destOrd="0" presId="urn:microsoft.com/office/officeart/2005/8/layout/chevron1"/>
    <dgm:cxn modelId="{521A667E-A159-4EE7-B40B-955431C3FC46}" type="presOf" srcId="{96412DB2-9233-4D66-A834-43C823D23604}" destId="{ABA46D2E-FABE-4F10-9DDE-8FCDF660416E}" srcOrd="0" destOrd="0" presId="urn:microsoft.com/office/officeart/2005/8/layout/chevron1"/>
    <dgm:cxn modelId="{966238BC-1845-4EDC-B308-412066508615}" type="presOf" srcId="{DFA9521D-E64E-4846-A841-E1E3D09520A1}" destId="{4B8D43A6-CC9B-4B21-BF6E-E3C9C744424C}" srcOrd="0" destOrd="0" presId="urn:microsoft.com/office/officeart/2005/8/layout/chevron1"/>
    <dgm:cxn modelId="{B8D5EBC5-50D1-47E7-808E-C2C46E9F0420}" type="presOf" srcId="{EC1A2006-68D0-493A-BD39-523A7122008F}" destId="{89C522DF-C731-464D-B6CA-6A6A0508B463}" srcOrd="0" destOrd="0" presId="urn:microsoft.com/office/officeart/2005/8/layout/chevron1"/>
    <dgm:cxn modelId="{864295C6-1D35-4D1A-B7D3-EBCACA780667}" type="presOf" srcId="{854C4DB4-0F95-417E-90F1-EAA77D57EE54}" destId="{72CAFE01-1112-49EA-A0FD-99C43F0E15C2}" srcOrd="0" destOrd="0" presId="urn:microsoft.com/office/officeart/2005/8/layout/chevron1"/>
    <dgm:cxn modelId="{7D288E70-89A4-4792-B01D-3F5C3B4B8956}" type="presParOf" srcId="{89C522DF-C731-464D-B6CA-6A6A0508B463}" destId="{E85A66AB-11F5-49F8-94F0-66FEA488A7D5}" srcOrd="0" destOrd="0" presId="urn:microsoft.com/office/officeart/2005/8/layout/chevron1"/>
    <dgm:cxn modelId="{E51144DD-2BD0-4647-ADED-F29858E06C23}" type="presParOf" srcId="{89C522DF-C731-464D-B6CA-6A6A0508B463}" destId="{30AE66BE-5F2F-4068-836F-E6BDDBAD7D4F}" srcOrd="1" destOrd="0" presId="urn:microsoft.com/office/officeart/2005/8/layout/chevron1"/>
    <dgm:cxn modelId="{C5A8005E-3EFF-43A9-94FC-5F68BF7CAA0B}" type="presParOf" srcId="{89C522DF-C731-464D-B6CA-6A6A0508B463}" destId="{4B8D43A6-CC9B-4B21-BF6E-E3C9C744424C}" srcOrd="2" destOrd="0" presId="urn:microsoft.com/office/officeart/2005/8/layout/chevron1"/>
    <dgm:cxn modelId="{42FBBD47-917E-4E39-9199-F02F4B913220}" type="presParOf" srcId="{89C522DF-C731-464D-B6CA-6A6A0508B463}" destId="{F98A61EF-8719-40F5-8B67-C769ECAA46BC}" srcOrd="3" destOrd="0" presId="urn:microsoft.com/office/officeart/2005/8/layout/chevron1"/>
    <dgm:cxn modelId="{841DDC4E-315B-4CEE-A5F5-D29274BE72E1}" type="presParOf" srcId="{89C522DF-C731-464D-B6CA-6A6A0508B463}" destId="{ABA46D2E-FABE-4F10-9DDE-8FCDF660416E}" srcOrd="4" destOrd="0" presId="urn:microsoft.com/office/officeart/2005/8/layout/chevron1"/>
    <dgm:cxn modelId="{5C907D6C-2A6B-44FE-BB4D-410166DFE767}" type="presParOf" srcId="{89C522DF-C731-464D-B6CA-6A6A0508B463}" destId="{AB11F270-2777-46D6-9F28-2C9E7834AB29}" srcOrd="5" destOrd="0" presId="urn:microsoft.com/office/officeart/2005/8/layout/chevron1"/>
    <dgm:cxn modelId="{A646F55E-4041-4367-8060-8DE7BA110616}" type="presParOf" srcId="{89C522DF-C731-464D-B6CA-6A6A0508B463}" destId="{5454656D-8668-4D55-A107-B69D0BB4779F}" srcOrd="6" destOrd="0" presId="urn:microsoft.com/office/officeart/2005/8/layout/chevron1"/>
    <dgm:cxn modelId="{98E8B5EC-A865-438B-BDE3-BF300382FB68}" type="presParOf" srcId="{89C522DF-C731-464D-B6CA-6A6A0508B463}" destId="{6C23C22E-22AB-42EB-91BD-CFF7A13BB50E}" srcOrd="7" destOrd="0" presId="urn:microsoft.com/office/officeart/2005/8/layout/chevron1"/>
    <dgm:cxn modelId="{EB603DC7-009B-4A41-B029-1B01E54E9981}"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a:solidFill>
          <a:srgbClr val="FF0000"/>
        </a:solidFill>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A1C87C1D-EE06-42EE-9BDB-56CC74280CBA}" srcId="{EC1A2006-68D0-493A-BD39-523A7122008F}" destId="{854C4DB4-0F95-417E-90F1-EAA77D57EE54}" srcOrd="4" destOrd="0" parTransId="{F9723A3D-4956-481C-90F7-DE2EC19EB098}" sibTransId="{5BD0FDF6-ADD4-47FE-91AD-B46C6B17CAEF}"/>
    <dgm:cxn modelId="{90343329-DE42-4A6A-8107-758E97210BE4}" type="presOf" srcId="{96412DB2-9233-4D66-A834-43C823D23604}" destId="{ABA46D2E-FABE-4F10-9DDE-8FCDF660416E}" srcOrd="0" destOrd="0" presId="urn:microsoft.com/office/officeart/2005/8/layout/chevron1"/>
    <dgm:cxn modelId="{9C21D433-F232-4C13-A471-F59A2B921EE5}" srcId="{EC1A2006-68D0-493A-BD39-523A7122008F}" destId="{A58A1692-4FAC-4D92-80EC-BB987BF3972E}" srcOrd="3" destOrd="0" parTransId="{ADD5677B-3403-4E2E-93CF-15E8C189E676}" sibTransId="{E009E8EE-837E-4996-8314-0D0FABEAAF37}"/>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2F4EBA52-43F3-409B-856E-BDCE64DB1349}" srcId="{EC1A2006-68D0-493A-BD39-523A7122008F}" destId="{85FC3C93-846B-442D-AEE6-5AF4182A3553}" srcOrd="0" destOrd="0" parTransId="{005F7F97-133F-4FCE-9072-83721F965D23}" sibTransId="{C506AD67-2A10-4709-AE88-45567DCCA1C6}"/>
    <dgm:cxn modelId="{FDB927AC-B434-4776-B07A-4B8E84B6FD46}" type="presOf" srcId="{A58A1692-4FAC-4D92-80EC-BB987BF3972E}" destId="{5454656D-8668-4D55-A107-B69D0BB4779F}" srcOrd="0" destOrd="0" presId="urn:microsoft.com/office/officeart/2005/8/layout/chevron1"/>
    <dgm:cxn modelId="{63AEC5D0-6BB5-40B6-A50A-7342D03C23D2}" type="presOf" srcId="{DFA9521D-E64E-4846-A841-E1E3D09520A1}" destId="{4B8D43A6-CC9B-4B21-BF6E-E3C9C744424C}" srcOrd="0" destOrd="0" presId="urn:microsoft.com/office/officeart/2005/8/layout/chevron1"/>
    <dgm:cxn modelId="{5F2468E1-82F1-46F8-939F-82BCAF7A5E65}" type="presOf" srcId="{85FC3C93-846B-442D-AEE6-5AF4182A3553}" destId="{E85A66AB-11F5-49F8-94F0-66FEA488A7D5}" srcOrd="0" destOrd="0" presId="urn:microsoft.com/office/officeart/2005/8/layout/chevron1"/>
    <dgm:cxn modelId="{09E087EA-9859-4606-BE49-255D5F1497CA}" type="presOf" srcId="{EC1A2006-68D0-493A-BD39-523A7122008F}" destId="{89C522DF-C731-464D-B6CA-6A6A0508B463}" srcOrd="0" destOrd="0" presId="urn:microsoft.com/office/officeart/2005/8/layout/chevron1"/>
    <dgm:cxn modelId="{2F695BF9-D29F-46A9-9900-00948EB4BFFF}" type="presOf" srcId="{854C4DB4-0F95-417E-90F1-EAA77D57EE54}" destId="{72CAFE01-1112-49EA-A0FD-99C43F0E15C2}" srcOrd="0" destOrd="0" presId="urn:microsoft.com/office/officeart/2005/8/layout/chevron1"/>
    <dgm:cxn modelId="{B9894219-38CC-4889-A7A5-5E26AEEB391E}" type="presParOf" srcId="{89C522DF-C731-464D-B6CA-6A6A0508B463}" destId="{E85A66AB-11F5-49F8-94F0-66FEA488A7D5}" srcOrd="0" destOrd="0" presId="urn:microsoft.com/office/officeart/2005/8/layout/chevron1"/>
    <dgm:cxn modelId="{EA36416F-238C-4B4E-AFAA-C5B8816873E9}" type="presParOf" srcId="{89C522DF-C731-464D-B6CA-6A6A0508B463}" destId="{30AE66BE-5F2F-4068-836F-E6BDDBAD7D4F}" srcOrd="1" destOrd="0" presId="urn:microsoft.com/office/officeart/2005/8/layout/chevron1"/>
    <dgm:cxn modelId="{D02E169E-C655-427C-9158-45A644A38FA0}" type="presParOf" srcId="{89C522DF-C731-464D-B6CA-6A6A0508B463}" destId="{4B8D43A6-CC9B-4B21-BF6E-E3C9C744424C}" srcOrd="2" destOrd="0" presId="urn:microsoft.com/office/officeart/2005/8/layout/chevron1"/>
    <dgm:cxn modelId="{B37DECFC-C839-42AD-A05F-9FC220360F19}" type="presParOf" srcId="{89C522DF-C731-464D-B6CA-6A6A0508B463}" destId="{F98A61EF-8719-40F5-8B67-C769ECAA46BC}" srcOrd="3" destOrd="0" presId="urn:microsoft.com/office/officeart/2005/8/layout/chevron1"/>
    <dgm:cxn modelId="{AA58BCD6-2409-4893-930B-E94B445E2171}" type="presParOf" srcId="{89C522DF-C731-464D-B6CA-6A6A0508B463}" destId="{ABA46D2E-FABE-4F10-9DDE-8FCDF660416E}" srcOrd="4" destOrd="0" presId="urn:microsoft.com/office/officeart/2005/8/layout/chevron1"/>
    <dgm:cxn modelId="{55F9BC70-AA65-4954-ABA8-E59273416797}" type="presParOf" srcId="{89C522DF-C731-464D-B6CA-6A6A0508B463}" destId="{AB11F270-2777-46D6-9F28-2C9E7834AB29}" srcOrd="5" destOrd="0" presId="urn:microsoft.com/office/officeart/2005/8/layout/chevron1"/>
    <dgm:cxn modelId="{A1CE52D2-84FF-4CB6-AEA6-4AE7D60A1491}" type="presParOf" srcId="{89C522DF-C731-464D-B6CA-6A6A0508B463}" destId="{5454656D-8668-4D55-A107-B69D0BB4779F}" srcOrd="6" destOrd="0" presId="urn:microsoft.com/office/officeart/2005/8/layout/chevron1"/>
    <dgm:cxn modelId="{C385B913-E37E-409A-9200-D07C08BE2169}" type="presParOf" srcId="{89C522DF-C731-464D-B6CA-6A6A0508B463}" destId="{6C23C22E-22AB-42EB-91BD-CFF7A13BB50E}" srcOrd="7" destOrd="0" presId="urn:microsoft.com/office/officeart/2005/8/layout/chevron1"/>
    <dgm:cxn modelId="{50A4B6F3-841E-48E3-9AE2-2A971BD1ABF1}"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85FC3C93-846B-442D-AEE6-5AF4182A3553}">
      <dgm:prSet phldrT="[Text]" custT="1"/>
      <dgm:spPr>
        <a:solidFill>
          <a:schemeClr val="accent1"/>
        </a:solidFill>
        <a:ln>
          <a:noFill/>
        </a:ln>
      </dgm:spPr>
      <dgm:t>
        <a:bodyPr/>
        <a:lstStyle/>
        <a:p>
          <a:r>
            <a:rPr lang="en-US" sz="1600" b="1" dirty="0" err="1">
              <a:latin typeface="Arial Narrow" pitchFamily="34" charset="0"/>
            </a:rPr>
            <a:t>Komitmen</a:t>
          </a:r>
          <a:r>
            <a:rPr lang="en-US" sz="1600" b="1" dirty="0">
              <a:latin typeface="Arial Narrow" pitchFamily="34" charset="0"/>
            </a:rPr>
            <a:t> &amp; </a:t>
          </a:r>
          <a:r>
            <a:rPr lang="en-US" sz="1600" b="1" dirty="0" err="1">
              <a:latin typeface="Arial Narrow" pitchFamily="34" charset="0"/>
            </a:rPr>
            <a:t>kebijakan</a:t>
          </a:r>
          <a:r>
            <a:rPr lang="en-US" sz="1600" b="1" dirty="0">
              <a:latin typeface="Arial Narrow" pitchFamily="34" charset="0"/>
            </a:rPr>
            <a:t> K3L</a:t>
          </a:r>
        </a:p>
      </dgm:t>
    </dgm:pt>
    <dgm:pt modelId="{005F7F97-133F-4FCE-9072-83721F965D23}" type="parTrans" cxnId="{2F4EBA52-43F3-409B-856E-BDCE64DB1349}">
      <dgm:prSet/>
      <dgm:spPr/>
      <dgm:t>
        <a:bodyPr/>
        <a:lstStyle/>
        <a:p>
          <a:endParaRPr lang="en-US" sz="1400" b="1">
            <a:latin typeface="Arial Narrow" pitchFamily="34" charset="0"/>
          </a:endParaRPr>
        </a:p>
      </dgm:t>
    </dgm:pt>
    <dgm:pt modelId="{C506AD67-2A10-4709-AE88-45567DCCA1C6}" type="sibTrans" cxnId="{2F4EBA52-43F3-409B-856E-BDCE64DB1349}">
      <dgm:prSet/>
      <dgm:spPr/>
      <dgm:t>
        <a:bodyPr/>
        <a:lstStyle/>
        <a:p>
          <a:endParaRPr lang="en-US" sz="1400" b="1">
            <a:latin typeface="Arial Narrow" pitchFamily="34" charset="0"/>
          </a:endParaRPr>
        </a:p>
      </dgm:t>
    </dgm:pt>
    <dgm:pt modelId="{DFA9521D-E64E-4846-A841-E1E3D09520A1}">
      <dgm:prSet phldrT="[Text]" custT="1"/>
      <dgm:spPr>
        <a:solidFill>
          <a:schemeClr val="accent1"/>
        </a:solidFill>
      </dgm:spPr>
      <dgm:t>
        <a:bodyPr/>
        <a:lstStyle/>
        <a:p>
          <a:r>
            <a:rPr lang="en-US" sz="1600" b="1" dirty="0" err="1">
              <a:latin typeface="Arial Narrow" pitchFamily="34" charset="0"/>
            </a:rPr>
            <a:t>Perencanaan</a:t>
          </a:r>
          <a:r>
            <a:rPr lang="en-US" sz="1600" b="1" dirty="0">
              <a:latin typeface="Arial Narrow" pitchFamily="34" charset="0"/>
            </a:rPr>
            <a:t> K3L</a:t>
          </a:r>
        </a:p>
      </dgm:t>
    </dgm:pt>
    <dgm:pt modelId="{F654A63A-678E-4EDF-B584-08E260A999E1}" type="parTrans" cxnId="{ACCB1E3F-F7A7-473E-99A7-9E6F8B92CB02}">
      <dgm:prSet/>
      <dgm:spPr/>
      <dgm:t>
        <a:bodyPr/>
        <a:lstStyle/>
        <a:p>
          <a:endParaRPr lang="en-US" sz="1400" b="1">
            <a:latin typeface="Arial Narrow" pitchFamily="34" charset="0"/>
          </a:endParaRPr>
        </a:p>
      </dgm:t>
    </dgm:pt>
    <dgm:pt modelId="{B8C95833-913A-47FD-A80A-CC011DFAEE38}" type="sibTrans" cxnId="{ACCB1E3F-F7A7-473E-99A7-9E6F8B92CB02}">
      <dgm:prSet/>
      <dgm:spPr/>
      <dgm:t>
        <a:bodyPr/>
        <a:lstStyle/>
        <a:p>
          <a:endParaRPr lang="en-US" sz="1400" b="1">
            <a:latin typeface="Arial Narrow" pitchFamily="34" charset="0"/>
          </a:endParaRPr>
        </a:p>
      </dgm:t>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K3L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A58A1692-4FAC-4D92-80EC-BB987BF3972E}">
      <dgm:prSet custT="1"/>
      <dgm:spPr/>
      <dgm:t>
        <a:bodyPr/>
        <a:lstStyle/>
        <a:p>
          <a:r>
            <a:rPr lang="en-US" sz="1600" b="1" dirty="0" err="1">
              <a:latin typeface="Arial Narrow" pitchFamily="34" charset="0"/>
            </a:rPr>
            <a:t>Pengukuran</a:t>
          </a:r>
          <a:r>
            <a:rPr lang="en-US" sz="1600" b="1" dirty="0">
              <a:latin typeface="Arial Narrow" pitchFamily="34" charset="0"/>
            </a:rPr>
            <a:t> &amp; </a:t>
          </a:r>
          <a:r>
            <a:rPr lang="en-US" sz="1600" b="1" dirty="0" err="1">
              <a:latin typeface="Arial Narrow" pitchFamily="34" charset="0"/>
            </a:rPr>
            <a:t>Evaluasi</a:t>
          </a:r>
          <a:endParaRPr lang="en-US" sz="1600" b="1" dirty="0">
            <a:latin typeface="Arial Narrow" pitchFamily="34" charset="0"/>
          </a:endParaRPr>
        </a:p>
      </dgm:t>
    </dgm:pt>
    <dgm:pt modelId="{ADD5677B-3403-4E2E-93CF-15E8C189E676}" type="parTrans" cxnId="{9C21D433-F232-4C13-A471-F59A2B921EE5}">
      <dgm:prSet/>
      <dgm:spPr/>
      <dgm:t>
        <a:bodyPr/>
        <a:lstStyle/>
        <a:p>
          <a:endParaRPr lang="en-US" sz="1400" b="1">
            <a:latin typeface="Arial Narrow" pitchFamily="34" charset="0"/>
          </a:endParaRPr>
        </a:p>
      </dgm:t>
    </dgm:pt>
    <dgm:pt modelId="{E009E8EE-837E-4996-8314-0D0FABEAAF37}" type="sibTrans" cxnId="{9C21D433-F232-4C13-A471-F59A2B921EE5}">
      <dgm:prSet/>
      <dgm:spPr/>
      <dgm:t>
        <a:bodyPr/>
        <a:lstStyle/>
        <a:p>
          <a:endParaRPr lang="en-US" sz="1400" b="1">
            <a:latin typeface="Arial Narrow" pitchFamily="34" charset="0"/>
          </a:endParaRPr>
        </a:p>
      </dgm:t>
    </dgm:pt>
    <dgm:pt modelId="{854C4DB4-0F95-417E-90F1-EAA77D57EE54}">
      <dgm:prSet custT="1"/>
      <dgm:spPr/>
      <dgm:t>
        <a:bodyPr/>
        <a:lstStyle/>
        <a:p>
          <a:r>
            <a:rPr lang="en-US" sz="1600" b="1" dirty="0" err="1">
              <a:latin typeface="Arial Narrow" pitchFamily="34" charset="0"/>
            </a:rPr>
            <a:t>Tinjauan</a:t>
          </a:r>
          <a:r>
            <a:rPr lang="en-US" sz="1600" b="1" dirty="0">
              <a:latin typeface="Arial Narrow" pitchFamily="34" charset="0"/>
            </a:rPr>
            <a:t> </a:t>
          </a:r>
          <a:r>
            <a:rPr lang="en-US" sz="1600" b="1" dirty="0" err="1">
              <a:latin typeface="Arial Narrow" pitchFamily="34" charset="0"/>
            </a:rPr>
            <a:t>Ulang</a:t>
          </a:r>
          <a:endParaRPr lang="en-US" sz="1600" b="1" dirty="0">
            <a:latin typeface="Arial Narrow" pitchFamily="34" charset="0"/>
          </a:endParaRPr>
        </a:p>
      </dgm:t>
    </dgm:pt>
    <dgm:pt modelId="{F9723A3D-4956-481C-90F7-DE2EC19EB098}" type="parTrans" cxnId="{A1C87C1D-EE06-42EE-9BDB-56CC74280CBA}">
      <dgm:prSet/>
      <dgm:spPr/>
      <dgm:t>
        <a:bodyPr/>
        <a:lstStyle/>
        <a:p>
          <a:endParaRPr lang="en-US" sz="1400" b="1">
            <a:latin typeface="Arial Narrow" pitchFamily="34" charset="0"/>
          </a:endParaRPr>
        </a:p>
      </dgm:t>
    </dgm:pt>
    <dgm:pt modelId="{5BD0FDF6-ADD4-47FE-91AD-B46C6B17CAEF}" type="sibTrans" cxnId="{A1C87C1D-EE06-42EE-9BDB-56CC74280CBA}">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E85A66AB-11F5-49F8-94F0-66FEA488A7D5}" type="pres">
      <dgm:prSet presAssocID="{85FC3C93-846B-442D-AEE6-5AF4182A3553}" presName="parTxOnly" presStyleLbl="node1" presStyleIdx="0" presStyleCnt="5">
        <dgm:presLayoutVars>
          <dgm:chMax val="0"/>
          <dgm:chPref val="0"/>
          <dgm:bulletEnabled val="1"/>
        </dgm:presLayoutVars>
      </dgm:prSet>
      <dgm:spPr/>
    </dgm:pt>
    <dgm:pt modelId="{30AE66BE-5F2F-4068-836F-E6BDDBAD7D4F}" type="pres">
      <dgm:prSet presAssocID="{C506AD67-2A10-4709-AE88-45567DCCA1C6}" presName="parTxOnlySpace" presStyleCnt="0"/>
      <dgm:spPr/>
    </dgm:pt>
    <dgm:pt modelId="{4B8D43A6-CC9B-4B21-BF6E-E3C9C744424C}" type="pres">
      <dgm:prSet presAssocID="{DFA9521D-E64E-4846-A841-E1E3D09520A1}" presName="parTxOnly" presStyleLbl="node1" presStyleIdx="1" presStyleCnt="5">
        <dgm:presLayoutVars>
          <dgm:chMax val="0"/>
          <dgm:chPref val="0"/>
          <dgm:bulletEnabled val="1"/>
        </dgm:presLayoutVars>
      </dgm:prSet>
      <dgm:spPr/>
    </dgm:pt>
    <dgm:pt modelId="{F98A61EF-8719-40F5-8B67-C769ECAA46BC}" type="pres">
      <dgm:prSet presAssocID="{B8C95833-913A-47FD-A80A-CC011DFAEE38}" presName="parTxOnlySpace" presStyleCnt="0"/>
      <dgm:spPr/>
    </dgm:pt>
    <dgm:pt modelId="{ABA46D2E-FABE-4F10-9DDE-8FCDF660416E}" type="pres">
      <dgm:prSet presAssocID="{96412DB2-9233-4D66-A834-43C823D23604}" presName="parTxOnly" presStyleLbl="node1" presStyleIdx="2" presStyleCnt="5">
        <dgm:presLayoutVars>
          <dgm:chMax val="0"/>
          <dgm:chPref val="0"/>
          <dgm:bulletEnabled val="1"/>
        </dgm:presLayoutVars>
      </dgm:prSet>
      <dgm:spPr/>
    </dgm:pt>
    <dgm:pt modelId="{AB11F270-2777-46D6-9F28-2C9E7834AB29}" type="pres">
      <dgm:prSet presAssocID="{05B51387-533D-4CBC-8628-779DF735F167}" presName="parTxOnlySpace" presStyleCnt="0"/>
      <dgm:spPr/>
    </dgm:pt>
    <dgm:pt modelId="{5454656D-8668-4D55-A107-B69D0BB4779F}" type="pres">
      <dgm:prSet presAssocID="{A58A1692-4FAC-4D92-80EC-BB987BF3972E}" presName="parTxOnly" presStyleLbl="node1" presStyleIdx="3" presStyleCnt="5">
        <dgm:presLayoutVars>
          <dgm:chMax val="0"/>
          <dgm:chPref val="0"/>
          <dgm:bulletEnabled val="1"/>
        </dgm:presLayoutVars>
      </dgm:prSet>
      <dgm:spPr/>
    </dgm:pt>
    <dgm:pt modelId="{6C23C22E-22AB-42EB-91BD-CFF7A13BB50E}" type="pres">
      <dgm:prSet presAssocID="{E009E8EE-837E-4996-8314-0D0FABEAAF37}" presName="parTxOnlySpace" presStyleCnt="0"/>
      <dgm:spPr/>
    </dgm:pt>
    <dgm:pt modelId="{72CAFE01-1112-49EA-A0FD-99C43F0E15C2}" type="pres">
      <dgm:prSet presAssocID="{854C4DB4-0F95-417E-90F1-EAA77D57EE54}" presName="parTxOnly" presStyleLbl="node1" presStyleIdx="4" presStyleCnt="5">
        <dgm:presLayoutVars>
          <dgm:chMax val="0"/>
          <dgm:chPref val="0"/>
          <dgm:bulletEnabled val="1"/>
        </dgm:presLayoutVars>
      </dgm:prSet>
      <dgm:spPr/>
    </dgm:pt>
  </dgm:ptLst>
  <dgm:cxnLst>
    <dgm:cxn modelId="{9385BB0C-60B1-4145-B350-68396B6DE365}" type="presOf" srcId="{A58A1692-4FAC-4D92-80EC-BB987BF3972E}" destId="{5454656D-8668-4D55-A107-B69D0BB4779F}" srcOrd="0" destOrd="0" presId="urn:microsoft.com/office/officeart/2005/8/layout/chevron1"/>
    <dgm:cxn modelId="{A1C87C1D-EE06-42EE-9BDB-56CC74280CBA}" srcId="{EC1A2006-68D0-493A-BD39-523A7122008F}" destId="{854C4DB4-0F95-417E-90F1-EAA77D57EE54}" srcOrd="4" destOrd="0" parTransId="{F9723A3D-4956-481C-90F7-DE2EC19EB098}" sibTransId="{5BD0FDF6-ADD4-47FE-91AD-B46C6B17CAEF}"/>
    <dgm:cxn modelId="{9C21D433-F232-4C13-A471-F59A2B921EE5}" srcId="{EC1A2006-68D0-493A-BD39-523A7122008F}" destId="{A58A1692-4FAC-4D92-80EC-BB987BF3972E}" srcOrd="3" destOrd="0" parTransId="{ADD5677B-3403-4E2E-93CF-15E8C189E676}" sibTransId="{E009E8EE-837E-4996-8314-0D0FABEAAF37}"/>
    <dgm:cxn modelId="{CF77EE3E-EF56-4063-9A50-648492ADA1C3}" srcId="{EC1A2006-68D0-493A-BD39-523A7122008F}" destId="{96412DB2-9233-4D66-A834-43C823D23604}" srcOrd="2" destOrd="0" parTransId="{7506A292-0914-4280-8B1F-3C1CF8A94040}" sibTransId="{05B51387-533D-4CBC-8628-779DF735F167}"/>
    <dgm:cxn modelId="{ACCB1E3F-F7A7-473E-99A7-9E6F8B92CB02}" srcId="{EC1A2006-68D0-493A-BD39-523A7122008F}" destId="{DFA9521D-E64E-4846-A841-E1E3D09520A1}" srcOrd="1" destOrd="0" parTransId="{F654A63A-678E-4EDF-B584-08E260A999E1}" sibTransId="{B8C95833-913A-47FD-A80A-CC011DFAEE38}"/>
    <dgm:cxn modelId="{2F4EBA52-43F3-409B-856E-BDCE64DB1349}" srcId="{EC1A2006-68D0-493A-BD39-523A7122008F}" destId="{85FC3C93-846B-442D-AEE6-5AF4182A3553}" srcOrd="0" destOrd="0" parTransId="{005F7F97-133F-4FCE-9072-83721F965D23}" sibTransId="{C506AD67-2A10-4709-AE88-45567DCCA1C6}"/>
    <dgm:cxn modelId="{257111B3-86FB-4C65-ABA7-04B399473D65}" type="presOf" srcId="{EC1A2006-68D0-493A-BD39-523A7122008F}" destId="{89C522DF-C731-464D-B6CA-6A6A0508B463}" srcOrd="0" destOrd="0" presId="urn:microsoft.com/office/officeart/2005/8/layout/chevron1"/>
    <dgm:cxn modelId="{784E0CB6-3000-447D-9EE1-790BB971A909}" type="presOf" srcId="{96412DB2-9233-4D66-A834-43C823D23604}" destId="{ABA46D2E-FABE-4F10-9DDE-8FCDF660416E}" srcOrd="0" destOrd="0" presId="urn:microsoft.com/office/officeart/2005/8/layout/chevron1"/>
    <dgm:cxn modelId="{EE4CA0BE-D029-4D93-9424-601CD99455C0}" type="presOf" srcId="{854C4DB4-0F95-417E-90F1-EAA77D57EE54}" destId="{72CAFE01-1112-49EA-A0FD-99C43F0E15C2}" srcOrd="0" destOrd="0" presId="urn:microsoft.com/office/officeart/2005/8/layout/chevron1"/>
    <dgm:cxn modelId="{2E3B42C9-FD5E-4FD1-BDF0-5D25C000163C}" type="presOf" srcId="{DFA9521D-E64E-4846-A841-E1E3D09520A1}" destId="{4B8D43A6-CC9B-4B21-BF6E-E3C9C744424C}" srcOrd="0" destOrd="0" presId="urn:microsoft.com/office/officeart/2005/8/layout/chevron1"/>
    <dgm:cxn modelId="{265542CF-C5B0-48D6-8BBB-5BB93F9E3335}" type="presOf" srcId="{85FC3C93-846B-442D-AEE6-5AF4182A3553}" destId="{E85A66AB-11F5-49F8-94F0-66FEA488A7D5}" srcOrd="0" destOrd="0" presId="urn:microsoft.com/office/officeart/2005/8/layout/chevron1"/>
    <dgm:cxn modelId="{C432DAD8-B1A7-4558-AEF9-830C64AC904F}" type="presParOf" srcId="{89C522DF-C731-464D-B6CA-6A6A0508B463}" destId="{E85A66AB-11F5-49F8-94F0-66FEA488A7D5}" srcOrd="0" destOrd="0" presId="urn:microsoft.com/office/officeart/2005/8/layout/chevron1"/>
    <dgm:cxn modelId="{020BAB94-65B8-43BA-AE1F-944192733543}" type="presParOf" srcId="{89C522DF-C731-464D-B6CA-6A6A0508B463}" destId="{30AE66BE-5F2F-4068-836F-E6BDDBAD7D4F}" srcOrd="1" destOrd="0" presId="urn:microsoft.com/office/officeart/2005/8/layout/chevron1"/>
    <dgm:cxn modelId="{F8D43457-3315-4390-A0A3-97486C064B9A}" type="presParOf" srcId="{89C522DF-C731-464D-B6CA-6A6A0508B463}" destId="{4B8D43A6-CC9B-4B21-BF6E-E3C9C744424C}" srcOrd="2" destOrd="0" presId="urn:microsoft.com/office/officeart/2005/8/layout/chevron1"/>
    <dgm:cxn modelId="{6C3422F8-494B-455F-94FB-373A2D14333B}" type="presParOf" srcId="{89C522DF-C731-464D-B6CA-6A6A0508B463}" destId="{F98A61EF-8719-40F5-8B67-C769ECAA46BC}" srcOrd="3" destOrd="0" presId="urn:microsoft.com/office/officeart/2005/8/layout/chevron1"/>
    <dgm:cxn modelId="{5DCFA6AF-9175-4972-975E-4F9CA6230508}" type="presParOf" srcId="{89C522DF-C731-464D-B6CA-6A6A0508B463}" destId="{ABA46D2E-FABE-4F10-9DDE-8FCDF660416E}" srcOrd="4" destOrd="0" presId="urn:microsoft.com/office/officeart/2005/8/layout/chevron1"/>
    <dgm:cxn modelId="{CFCDC522-6E67-461C-AA23-09561D7C43B2}" type="presParOf" srcId="{89C522DF-C731-464D-B6CA-6A6A0508B463}" destId="{AB11F270-2777-46D6-9F28-2C9E7834AB29}" srcOrd="5" destOrd="0" presId="urn:microsoft.com/office/officeart/2005/8/layout/chevron1"/>
    <dgm:cxn modelId="{1DDC4369-1D34-42F8-88BE-8D871B89952E}" type="presParOf" srcId="{89C522DF-C731-464D-B6CA-6A6A0508B463}" destId="{5454656D-8668-4D55-A107-B69D0BB4779F}" srcOrd="6" destOrd="0" presId="urn:microsoft.com/office/officeart/2005/8/layout/chevron1"/>
    <dgm:cxn modelId="{7894159A-ADA3-42D6-82D3-F7EDDE45074B}" type="presParOf" srcId="{89C522DF-C731-464D-B6CA-6A6A0508B463}" destId="{6C23C22E-22AB-42EB-91BD-CFF7A13BB50E}" srcOrd="7" destOrd="0" presId="urn:microsoft.com/office/officeart/2005/8/layout/chevron1"/>
    <dgm:cxn modelId="{BC359750-6804-4916-AE1D-B75F6A970091}" type="presParOf" srcId="{89C522DF-C731-464D-B6CA-6A6A0508B463}" destId="{72CAFE01-1112-49EA-A0FD-99C43F0E15C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8F124774-0CC3-4777-BB65-E793D0DF7979}" type="presOf" srcId="{EC1A2006-68D0-493A-BD39-523A7122008F}" destId="{89C522DF-C731-464D-B6CA-6A6A0508B463}" srcOrd="0" destOrd="0" presId="urn:microsoft.com/office/officeart/2005/8/layout/chevron1"/>
    <dgm:cxn modelId="{8F9B2591-F86F-487B-83A4-E218E9C879EE}" type="presOf" srcId="{96412DB2-9233-4D66-A834-43C823D23604}" destId="{ABA46D2E-FABE-4F10-9DDE-8FCDF660416E}" srcOrd="0" destOrd="0" presId="urn:microsoft.com/office/officeart/2005/8/layout/chevron1"/>
    <dgm:cxn modelId="{911A7140-9AB9-4123-B88A-357351A7B2D4}"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38FC0FC3-D0C4-4B6B-A869-17C6F1BAE31C}" type="presOf" srcId="{96412DB2-9233-4D66-A834-43C823D23604}" destId="{ABA46D2E-FABE-4F10-9DDE-8FCDF660416E}" srcOrd="0" destOrd="0" presId="urn:microsoft.com/office/officeart/2005/8/layout/chevron1"/>
    <dgm:cxn modelId="{30CC65DF-C972-4D23-8ADE-4D93D4D0F517}" type="presOf" srcId="{EC1A2006-68D0-493A-BD39-523A7122008F}" destId="{89C522DF-C731-464D-B6CA-6A6A0508B463}" srcOrd="0" destOrd="0" presId="urn:microsoft.com/office/officeart/2005/8/layout/chevron1"/>
    <dgm:cxn modelId="{882A165D-C733-4A38-BC30-7311BE5DF92D}"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1A2006-68D0-493A-BD39-523A7122008F}" type="doc">
      <dgm:prSet loTypeId="urn:microsoft.com/office/officeart/2005/8/layout/chevron1" loCatId="process" qsTypeId="urn:microsoft.com/office/officeart/2005/8/quickstyle/simple1" qsCatId="simple" csTypeId="urn:microsoft.com/office/officeart/2005/8/colors/accent1_2" csCatId="accent1" phldr="1"/>
      <dgm:spPr/>
    </dgm:pt>
    <dgm:pt modelId="{96412DB2-9233-4D66-A834-43C823D23604}">
      <dgm:prSet phldrT="[Text]" custT="1"/>
      <dgm:spPr>
        <a:solidFill>
          <a:srgbClr val="FF0000"/>
        </a:solidFill>
      </dgm:spPr>
      <dgm:t>
        <a:bodyPr/>
        <a:lstStyle/>
        <a:p>
          <a:r>
            <a:rPr lang="en-US" sz="1600" b="1" dirty="0" err="1">
              <a:latin typeface="Arial Narrow" pitchFamily="34" charset="0"/>
            </a:rPr>
            <a:t>Penerapan</a:t>
          </a:r>
          <a:r>
            <a:rPr lang="en-US" sz="1600" b="1" dirty="0">
              <a:latin typeface="Arial Narrow" pitchFamily="34" charset="0"/>
            </a:rPr>
            <a:t> K3 </a:t>
          </a:r>
        </a:p>
      </dgm:t>
    </dgm:pt>
    <dgm:pt modelId="{7506A292-0914-4280-8B1F-3C1CF8A94040}" type="parTrans" cxnId="{CF77EE3E-EF56-4063-9A50-648492ADA1C3}">
      <dgm:prSet/>
      <dgm:spPr/>
      <dgm:t>
        <a:bodyPr/>
        <a:lstStyle/>
        <a:p>
          <a:endParaRPr lang="en-US" sz="1400" b="1">
            <a:latin typeface="Arial Narrow" pitchFamily="34" charset="0"/>
          </a:endParaRPr>
        </a:p>
      </dgm:t>
    </dgm:pt>
    <dgm:pt modelId="{05B51387-533D-4CBC-8628-779DF735F167}" type="sibTrans" cxnId="{CF77EE3E-EF56-4063-9A50-648492ADA1C3}">
      <dgm:prSet/>
      <dgm:spPr/>
      <dgm:t>
        <a:bodyPr/>
        <a:lstStyle/>
        <a:p>
          <a:endParaRPr lang="en-US" sz="1400" b="1">
            <a:latin typeface="Arial Narrow" pitchFamily="34" charset="0"/>
          </a:endParaRPr>
        </a:p>
      </dgm:t>
    </dgm:pt>
    <dgm:pt modelId="{89C522DF-C731-464D-B6CA-6A6A0508B463}" type="pres">
      <dgm:prSet presAssocID="{EC1A2006-68D0-493A-BD39-523A7122008F}" presName="Name0" presStyleCnt="0">
        <dgm:presLayoutVars>
          <dgm:dir/>
          <dgm:animLvl val="lvl"/>
          <dgm:resizeHandles val="exact"/>
        </dgm:presLayoutVars>
      </dgm:prSet>
      <dgm:spPr/>
    </dgm:pt>
    <dgm:pt modelId="{ABA46D2E-FABE-4F10-9DDE-8FCDF660416E}" type="pres">
      <dgm:prSet presAssocID="{96412DB2-9233-4D66-A834-43C823D23604}" presName="parTxOnly" presStyleLbl="node1" presStyleIdx="0" presStyleCnt="1">
        <dgm:presLayoutVars>
          <dgm:chMax val="0"/>
          <dgm:chPref val="0"/>
          <dgm:bulletEnabled val="1"/>
        </dgm:presLayoutVars>
      </dgm:prSet>
      <dgm:spPr/>
    </dgm:pt>
  </dgm:ptLst>
  <dgm:cxnLst>
    <dgm:cxn modelId="{CF77EE3E-EF56-4063-9A50-648492ADA1C3}" srcId="{EC1A2006-68D0-493A-BD39-523A7122008F}" destId="{96412DB2-9233-4D66-A834-43C823D23604}" srcOrd="0" destOrd="0" parTransId="{7506A292-0914-4280-8B1F-3C1CF8A94040}" sibTransId="{05B51387-533D-4CBC-8628-779DF735F167}"/>
    <dgm:cxn modelId="{4E39315F-D0C0-409B-A7F8-55F59B2ACC02}" type="presOf" srcId="{96412DB2-9233-4D66-A834-43C823D23604}" destId="{ABA46D2E-FABE-4F10-9DDE-8FCDF660416E}" srcOrd="0" destOrd="0" presId="urn:microsoft.com/office/officeart/2005/8/layout/chevron1"/>
    <dgm:cxn modelId="{C7CECD89-6859-4563-BBE9-BEE0F5D40769}" type="presOf" srcId="{EC1A2006-68D0-493A-BD39-523A7122008F}" destId="{89C522DF-C731-464D-B6CA-6A6A0508B463}" srcOrd="0" destOrd="0" presId="urn:microsoft.com/office/officeart/2005/8/layout/chevron1"/>
    <dgm:cxn modelId="{689145B7-DEAD-4F35-BE77-654BFDC0AA1C}" type="presParOf" srcId="{89C522DF-C731-464D-B6CA-6A6A0508B463}" destId="{ABA46D2E-FABE-4F10-9DDE-8FCDF660416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rgbClr val="FF00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0"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5752" y="0"/>
        <a:ext cx="1640911" cy="5715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r>
            <a:rPr lang="en-US" sz="1600" b="1" kern="1200" dirty="0">
              <a:latin typeface="Arial Narrow" pitchFamily="34" charset="0"/>
            </a:rPr>
            <a:t> </a:t>
          </a:r>
        </a:p>
      </dsp:txBody>
      <dsp:txXfrm>
        <a:off x="286833" y="0"/>
        <a:ext cx="1640911" cy="57150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r>
            <a:rPr lang="en-US" sz="1600" b="1" kern="1200" dirty="0">
              <a:latin typeface="Arial Narrow" pitchFamily="34" charset="0"/>
            </a:rPr>
            <a:t> </a:t>
          </a:r>
        </a:p>
      </dsp:txBody>
      <dsp:txXfrm>
        <a:off x="286833" y="0"/>
        <a:ext cx="1640911" cy="57150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Narrow" pitchFamily="34" charset="0"/>
            </a:rPr>
            <a:t>SMK3 </a:t>
          </a:r>
        </a:p>
      </dsp:txBody>
      <dsp:txXfrm>
        <a:off x="286833" y="0"/>
        <a:ext cx="1640911" cy="57150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A66AB-11F5-49F8-94F0-66FEA488A7D5}">
      <dsp:nvSpPr>
        <dsp:cNvPr id="0" name=""/>
        <dsp:cNvSpPr/>
      </dsp:nvSpPr>
      <dsp:spPr>
        <a:xfrm>
          <a:off x="2110" y="0"/>
          <a:ext cx="1878212" cy="571504"/>
        </a:xfrm>
        <a:prstGeom prst="chevron">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Komitmen</a:t>
          </a:r>
          <a:r>
            <a:rPr lang="en-US" sz="1600" b="1" kern="1200" dirty="0">
              <a:latin typeface="Arial Narrow" pitchFamily="34" charset="0"/>
            </a:rPr>
            <a:t> &amp; </a:t>
          </a:r>
          <a:r>
            <a:rPr lang="en-US" sz="1600" b="1" kern="1200" dirty="0" err="1">
              <a:latin typeface="Arial Narrow" pitchFamily="34" charset="0"/>
            </a:rPr>
            <a:t>kebijakan</a:t>
          </a:r>
          <a:r>
            <a:rPr lang="en-US" sz="1600" b="1" kern="1200" dirty="0">
              <a:latin typeface="Arial Narrow" pitchFamily="34" charset="0"/>
            </a:rPr>
            <a:t> K3L</a:t>
          </a:r>
        </a:p>
      </dsp:txBody>
      <dsp:txXfrm>
        <a:off x="287862" y="0"/>
        <a:ext cx="1306708" cy="571504"/>
      </dsp:txXfrm>
    </dsp:sp>
    <dsp:sp modelId="{4B8D43A6-CC9B-4B21-BF6E-E3C9C744424C}">
      <dsp:nvSpPr>
        <dsp:cNvPr id="0" name=""/>
        <dsp:cNvSpPr/>
      </dsp:nvSpPr>
      <dsp:spPr>
        <a:xfrm>
          <a:off x="1692501" y="0"/>
          <a:ext cx="1878212" cy="571504"/>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Perencanaan</a:t>
          </a:r>
          <a:r>
            <a:rPr lang="en-US" sz="1600" b="1" kern="1200" dirty="0">
              <a:latin typeface="Arial Narrow" pitchFamily="34" charset="0"/>
            </a:rPr>
            <a:t> K3L</a:t>
          </a:r>
        </a:p>
      </dsp:txBody>
      <dsp:txXfrm>
        <a:off x="1978253" y="0"/>
        <a:ext cx="1306708" cy="571504"/>
      </dsp:txXfrm>
    </dsp:sp>
    <dsp:sp modelId="{ABA46D2E-FABE-4F10-9DDE-8FCDF660416E}">
      <dsp:nvSpPr>
        <dsp:cNvPr id="0" name=""/>
        <dsp:cNvSpPr/>
      </dsp:nvSpPr>
      <dsp:spPr>
        <a:xfrm>
          <a:off x="3382892" y="0"/>
          <a:ext cx="1878212"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K3L </a:t>
          </a:r>
        </a:p>
      </dsp:txBody>
      <dsp:txXfrm>
        <a:off x="3668644" y="0"/>
        <a:ext cx="1306708" cy="571504"/>
      </dsp:txXfrm>
    </dsp:sp>
    <dsp:sp modelId="{5454656D-8668-4D55-A107-B69D0BB4779F}">
      <dsp:nvSpPr>
        <dsp:cNvPr id="0" name=""/>
        <dsp:cNvSpPr/>
      </dsp:nvSpPr>
      <dsp:spPr>
        <a:xfrm>
          <a:off x="5073283"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Pengukuran</a:t>
          </a:r>
          <a:r>
            <a:rPr lang="en-US" sz="1600" b="1" kern="1200" dirty="0">
              <a:latin typeface="Arial Narrow" pitchFamily="34" charset="0"/>
            </a:rPr>
            <a:t> &amp; </a:t>
          </a:r>
          <a:r>
            <a:rPr lang="en-US" sz="1600" b="1" kern="1200" dirty="0" err="1">
              <a:latin typeface="Arial Narrow" pitchFamily="34" charset="0"/>
            </a:rPr>
            <a:t>Evaluasi</a:t>
          </a:r>
          <a:endParaRPr lang="en-US" sz="1600" b="1" kern="1200" dirty="0">
            <a:latin typeface="Arial Narrow" pitchFamily="34" charset="0"/>
          </a:endParaRPr>
        </a:p>
      </dsp:txBody>
      <dsp:txXfrm>
        <a:off x="5359035" y="0"/>
        <a:ext cx="1306708" cy="571504"/>
      </dsp:txXfrm>
    </dsp:sp>
    <dsp:sp modelId="{72CAFE01-1112-49EA-A0FD-99C43F0E15C2}">
      <dsp:nvSpPr>
        <dsp:cNvPr id="0" name=""/>
        <dsp:cNvSpPr/>
      </dsp:nvSpPr>
      <dsp:spPr>
        <a:xfrm>
          <a:off x="6763675" y="0"/>
          <a:ext cx="1878212" cy="5715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Tinjauan</a:t>
          </a:r>
          <a:r>
            <a:rPr lang="en-US" sz="1600" b="1" kern="1200" dirty="0">
              <a:latin typeface="Arial Narrow" pitchFamily="34" charset="0"/>
            </a:rPr>
            <a:t> </a:t>
          </a:r>
          <a:r>
            <a:rPr lang="en-US" sz="1600" b="1" kern="1200" dirty="0" err="1">
              <a:latin typeface="Arial Narrow" pitchFamily="34" charset="0"/>
            </a:rPr>
            <a:t>Ulang</a:t>
          </a:r>
          <a:endParaRPr lang="en-US" sz="1600" b="1" kern="1200" dirty="0">
            <a:latin typeface="Arial Narrow" pitchFamily="34" charset="0"/>
          </a:endParaRPr>
        </a:p>
      </dsp:txBody>
      <dsp:txXfrm>
        <a:off x="7049427" y="0"/>
        <a:ext cx="1306708" cy="5715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46D2E-FABE-4F10-9DDE-8FCDF660416E}">
      <dsp:nvSpPr>
        <dsp:cNvPr id="0" name=""/>
        <dsp:cNvSpPr/>
      </dsp:nvSpPr>
      <dsp:spPr>
        <a:xfrm>
          <a:off x="1081" y="0"/>
          <a:ext cx="2212415" cy="571504"/>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Arial Narrow" pitchFamily="34" charset="0"/>
            </a:rPr>
            <a:t>Penerapan</a:t>
          </a:r>
          <a:r>
            <a:rPr lang="en-US" sz="1600" b="1" kern="1200" dirty="0">
              <a:latin typeface="Arial Narrow" pitchFamily="34" charset="0"/>
            </a:rPr>
            <a:t> K3 </a:t>
          </a:r>
        </a:p>
      </dsp:txBody>
      <dsp:txXfrm>
        <a:off x="286833" y="0"/>
        <a:ext cx="1640911" cy="5715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A58E4C-1D3F-41B5-9EC9-7DAF5CD61CB3}"/>
              </a:ext>
            </a:extLst>
          </p:cNvPr>
          <p:cNvSpPr>
            <a:spLocks noGrp="1"/>
          </p:cNvSpPr>
          <p:nvPr>
            <p:ph type="ftr" sz="quarter" idx="2"/>
          </p:nvPr>
        </p:nvSpPr>
        <p:spPr>
          <a:xfrm>
            <a:off x="0" y="8842375"/>
            <a:ext cx="3055938" cy="465138"/>
          </a:xfrm>
          <a:prstGeom prst="rect">
            <a:avLst/>
          </a:prstGeom>
        </p:spPr>
        <p:txBody>
          <a:bodyPr vert="horz" lIns="91760" tIns="45880" rIns="91760" bIns="45880" rtlCol="0" anchor="b"/>
          <a:lstStyle>
            <a:lvl1pPr algn="l" eaLnBrk="1" hangingPunct="1">
              <a:defRPr sz="1200">
                <a:cs typeface="+mn-cs"/>
              </a:defRPr>
            </a:lvl1pPr>
          </a:lstStyle>
          <a:p>
            <a:pPr>
              <a:defRPr/>
            </a:pPr>
            <a:endParaRPr lang="id-ID"/>
          </a:p>
        </p:txBody>
      </p:sp>
      <p:sp>
        <p:nvSpPr>
          <p:cNvPr id="5" name="Slide Number Placeholder 4">
            <a:extLst>
              <a:ext uri="{FF2B5EF4-FFF2-40B4-BE49-F238E27FC236}">
                <a16:creationId xmlns:a16="http://schemas.microsoft.com/office/drawing/2014/main" id="{89260B2E-62EF-4F5B-8F42-7162F0FABDB6}"/>
              </a:ext>
            </a:extLst>
          </p:cNvPr>
          <p:cNvSpPr>
            <a:spLocks noGrp="1"/>
          </p:cNvSpPr>
          <p:nvPr>
            <p:ph type="sldNum" sz="quarter" idx="3"/>
          </p:nvPr>
        </p:nvSpPr>
        <p:spPr>
          <a:xfrm>
            <a:off x="3675063" y="8532813"/>
            <a:ext cx="3055937" cy="463550"/>
          </a:xfrm>
          <a:prstGeom prst="rect">
            <a:avLst/>
          </a:prstGeom>
        </p:spPr>
        <p:txBody>
          <a:bodyPr vert="horz" wrap="square" lIns="91760" tIns="45880" rIns="91760" bIns="45880" numCol="1" anchor="b" anchorCtr="0" compatLnSpc="1">
            <a:prstTxWarp prst="textNoShape">
              <a:avLst/>
            </a:prstTxWarp>
          </a:bodyPr>
          <a:lstStyle>
            <a:lvl1pPr algn="r" eaLnBrk="1" hangingPunct="1">
              <a:defRPr sz="1200"/>
            </a:lvl1pPr>
          </a:lstStyle>
          <a:p>
            <a:pPr>
              <a:defRPr/>
            </a:pPr>
            <a:fld id="{9902A043-D045-4C5F-87B8-2E2C9D085A64}" type="slidenum">
              <a:rPr lang="id-ID"/>
              <a:pPr>
                <a:defRPr/>
              </a:pPr>
              <a:t>‹#›</a:t>
            </a:fld>
            <a:endParaRPr lang="id-ID"/>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9E0C31-49E8-4FE4-B388-DA7C3CAA6A3A}"/>
              </a:ext>
            </a:extLst>
          </p:cNvPr>
          <p:cNvSpPr>
            <a:spLocks noGrp="1"/>
          </p:cNvSpPr>
          <p:nvPr>
            <p:ph type="hdr" sz="quarter"/>
          </p:nvPr>
        </p:nvSpPr>
        <p:spPr>
          <a:xfrm>
            <a:off x="0" y="0"/>
            <a:ext cx="3055938" cy="465138"/>
          </a:xfrm>
          <a:prstGeom prst="rect">
            <a:avLst/>
          </a:prstGeom>
        </p:spPr>
        <p:txBody>
          <a:bodyPr vert="horz" lIns="91760" tIns="45880" rIns="91760" bIns="45880" rtlCol="0"/>
          <a:lstStyle>
            <a:lvl1pPr algn="l" eaLnBrk="1" hangingPunct="1">
              <a:defRPr sz="1200">
                <a:cs typeface="+mn-cs"/>
              </a:defRPr>
            </a:lvl1pPr>
          </a:lstStyle>
          <a:p>
            <a:pPr>
              <a:defRPr/>
            </a:pPr>
            <a:endParaRPr lang="en-US"/>
          </a:p>
        </p:txBody>
      </p:sp>
      <p:sp>
        <p:nvSpPr>
          <p:cNvPr id="3" name="Date Placeholder 2">
            <a:extLst>
              <a:ext uri="{FF2B5EF4-FFF2-40B4-BE49-F238E27FC236}">
                <a16:creationId xmlns:a16="http://schemas.microsoft.com/office/drawing/2014/main" id="{73E63FD2-13FD-4454-99C9-0E4DBA90A86D}"/>
              </a:ext>
            </a:extLst>
          </p:cNvPr>
          <p:cNvSpPr>
            <a:spLocks noGrp="1"/>
          </p:cNvSpPr>
          <p:nvPr>
            <p:ph type="dt" idx="1"/>
          </p:nvPr>
        </p:nvSpPr>
        <p:spPr>
          <a:xfrm>
            <a:off x="3995738" y="0"/>
            <a:ext cx="3055937" cy="465138"/>
          </a:xfrm>
          <a:prstGeom prst="rect">
            <a:avLst/>
          </a:prstGeom>
        </p:spPr>
        <p:txBody>
          <a:bodyPr vert="horz" lIns="91760" tIns="45880" rIns="91760" bIns="45880" rtlCol="0"/>
          <a:lstStyle>
            <a:lvl1pPr algn="r" eaLnBrk="1" hangingPunct="1">
              <a:defRPr sz="1200">
                <a:cs typeface="+mn-cs"/>
              </a:defRPr>
            </a:lvl1pPr>
          </a:lstStyle>
          <a:p>
            <a:pPr>
              <a:defRPr/>
            </a:pPr>
            <a:fld id="{DD2CB9D1-2498-4ED2-8B30-ACA0DD18BD4E}" type="datetimeFigureOut">
              <a:rPr lang="en-US"/>
              <a:pPr>
                <a:defRPr/>
              </a:pPr>
              <a:t>12/11/2019</a:t>
            </a:fld>
            <a:endParaRPr lang="en-US"/>
          </a:p>
        </p:txBody>
      </p:sp>
      <p:sp>
        <p:nvSpPr>
          <p:cNvPr id="4" name="Slide Image Placeholder 3">
            <a:extLst>
              <a:ext uri="{FF2B5EF4-FFF2-40B4-BE49-F238E27FC236}">
                <a16:creationId xmlns:a16="http://schemas.microsoft.com/office/drawing/2014/main" id="{86ABEFFE-C5EC-4D95-95B0-B9C3C8A280F1}"/>
              </a:ext>
            </a:extLst>
          </p:cNvPr>
          <p:cNvSpPr>
            <a:spLocks noGrp="1" noRot="1" noChangeAspect="1"/>
          </p:cNvSpPr>
          <p:nvPr>
            <p:ph type="sldImg" idx="2"/>
          </p:nvPr>
        </p:nvSpPr>
        <p:spPr>
          <a:xfrm>
            <a:off x="1200150" y="698500"/>
            <a:ext cx="4652963" cy="3489325"/>
          </a:xfrm>
          <a:prstGeom prst="rect">
            <a:avLst/>
          </a:prstGeom>
          <a:noFill/>
          <a:ln w="12700">
            <a:solidFill>
              <a:prstClr val="black"/>
            </a:solidFill>
          </a:ln>
        </p:spPr>
        <p:txBody>
          <a:bodyPr vert="horz" lIns="91760" tIns="45880" rIns="91760" bIns="45880" rtlCol="0" anchor="ctr"/>
          <a:lstStyle/>
          <a:p>
            <a:pPr lvl="0"/>
            <a:endParaRPr lang="en-US" noProof="0"/>
          </a:p>
        </p:txBody>
      </p:sp>
      <p:sp>
        <p:nvSpPr>
          <p:cNvPr id="5" name="Notes Placeholder 4">
            <a:extLst>
              <a:ext uri="{FF2B5EF4-FFF2-40B4-BE49-F238E27FC236}">
                <a16:creationId xmlns:a16="http://schemas.microsoft.com/office/drawing/2014/main" id="{0B9AF3E9-8511-4564-90B5-86DCBDB141DF}"/>
              </a:ext>
            </a:extLst>
          </p:cNvPr>
          <p:cNvSpPr>
            <a:spLocks noGrp="1"/>
          </p:cNvSpPr>
          <p:nvPr>
            <p:ph type="body" sz="quarter" idx="3"/>
          </p:nvPr>
        </p:nvSpPr>
        <p:spPr>
          <a:xfrm>
            <a:off x="704850" y="4421188"/>
            <a:ext cx="5643563" cy="4189412"/>
          </a:xfrm>
          <a:prstGeom prst="rect">
            <a:avLst/>
          </a:prstGeom>
        </p:spPr>
        <p:txBody>
          <a:bodyPr vert="horz" lIns="91760" tIns="45880" rIns="91760" bIns="4588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ADE0498-16B5-497B-BD12-7E24950B52DC}"/>
              </a:ext>
            </a:extLst>
          </p:cNvPr>
          <p:cNvSpPr>
            <a:spLocks noGrp="1"/>
          </p:cNvSpPr>
          <p:nvPr>
            <p:ph type="ftr" sz="quarter" idx="4"/>
          </p:nvPr>
        </p:nvSpPr>
        <p:spPr>
          <a:xfrm>
            <a:off x="0" y="8842375"/>
            <a:ext cx="3055938" cy="465138"/>
          </a:xfrm>
          <a:prstGeom prst="rect">
            <a:avLst/>
          </a:prstGeom>
        </p:spPr>
        <p:txBody>
          <a:bodyPr vert="horz" lIns="91760" tIns="45880" rIns="91760" bIns="45880" rtlCol="0" anchor="b"/>
          <a:lstStyle>
            <a:lvl1pPr algn="l" eaLnBrk="1" hangingPunct="1">
              <a:defRPr sz="1200">
                <a:cs typeface="+mn-cs"/>
              </a:defRPr>
            </a:lvl1pPr>
          </a:lstStyle>
          <a:p>
            <a:pPr>
              <a:defRPr/>
            </a:pPr>
            <a:endParaRPr lang="en-US"/>
          </a:p>
        </p:txBody>
      </p:sp>
      <p:sp>
        <p:nvSpPr>
          <p:cNvPr id="7" name="Slide Number Placeholder 6">
            <a:extLst>
              <a:ext uri="{FF2B5EF4-FFF2-40B4-BE49-F238E27FC236}">
                <a16:creationId xmlns:a16="http://schemas.microsoft.com/office/drawing/2014/main" id="{F39B4C96-8FFB-49A1-BD53-21C0BAF9B702}"/>
              </a:ext>
            </a:extLst>
          </p:cNvPr>
          <p:cNvSpPr>
            <a:spLocks noGrp="1"/>
          </p:cNvSpPr>
          <p:nvPr>
            <p:ph type="sldNum" sz="quarter" idx="5"/>
          </p:nvPr>
        </p:nvSpPr>
        <p:spPr>
          <a:xfrm>
            <a:off x="3995738" y="8842375"/>
            <a:ext cx="3055937" cy="465138"/>
          </a:xfrm>
          <a:prstGeom prst="rect">
            <a:avLst/>
          </a:prstGeom>
        </p:spPr>
        <p:txBody>
          <a:bodyPr vert="horz" wrap="square" lIns="91760" tIns="45880" rIns="91760" bIns="45880" numCol="1" anchor="b" anchorCtr="0" compatLnSpc="1">
            <a:prstTxWarp prst="textNoShape">
              <a:avLst/>
            </a:prstTxWarp>
          </a:bodyPr>
          <a:lstStyle>
            <a:lvl1pPr algn="r" eaLnBrk="1" hangingPunct="1">
              <a:defRPr sz="1200"/>
            </a:lvl1pPr>
          </a:lstStyle>
          <a:p>
            <a:pPr>
              <a:defRPr/>
            </a:pPr>
            <a:fld id="{EFAA415A-F19B-4BEC-A36C-1858260BA1C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7"/>
          <p:cNvSpPr>
            <a:spLocks noGrp="1" noChangeArrowheads="1"/>
          </p:cNvSpPr>
          <p:nvPr>
            <p:ph type="sldNum" sz="quarter" idx="5"/>
          </p:nvPr>
        </p:nvSpPr>
        <p:spPr>
          <a:noFill/>
        </p:spPr>
        <p:txBody>
          <a:bodyPr/>
          <a:lstStyle/>
          <a:p>
            <a:fld id="{0E37C5E9-2C4F-44CA-9731-FA3903232503}" type="slidenum">
              <a:rPr lang="en-US" smtClean="0"/>
              <a:pPr/>
              <a:t>12</a:t>
            </a:fld>
            <a:endParaRPr lang="en-US"/>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p:spPr>
        <p:txBody>
          <a:bodyPr/>
          <a:lstStyle/>
          <a:p>
            <a:endParaRPr lang="id-ID"/>
          </a:p>
        </p:txBody>
      </p:sp>
    </p:spTree>
    <p:extLst>
      <p:ext uri="{BB962C8B-B14F-4D97-AF65-F5344CB8AC3E}">
        <p14:creationId xmlns:p14="http://schemas.microsoft.com/office/powerpoint/2010/main" val="3026145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35344C3F-EB7C-4BCF-A9ED-A05C6C5FF1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BA55317D-7961-429E-9CE1-6EE4A799CC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2" name="Slide Number Placeholder 3">
            <a:extLst>
              <a:ext uri="{FF2B5EF4-FFF2-40B4-BE49-F238E27FC236}">
                <a16:creationId xmlns:a16="http://schemas.microsoft.com/office/drawing/2014/main" id="{D83D1F5A-63F3-404B-95E1-04BEFBDF44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C9F17C-E28C-4618-8A10-654941A19FEE}" type="slidenum">
              <a:rPr lang="en-US" altLang="en-US" smtClean="0">
                <a:latin typeface="Times New Roman" panose="02020603050405020304" pitchFamily="18" charset="0"/>
              </a:rPr>
              <a:pPr>
                <a:spcBef>
                  <a:spcPct val="0"/>
                </a:spcBef>
              </a:pPr>
              <a:t>40</a:t>
            </a:fld>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8659A3A4-0CBF-4CAB-BB6E-F6343B86744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3BD29ABD-75C5-4848-B4C1-2519188750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80" name="Slide Number Placeholder 3">
            <a:extLst>
              <a:ext uri="{FF2B5EF4-FFF2-40B4-BE49-F238E27FC236}">
                <a16:creationId xmlns:a16="http://schemas.microsoft.com/office/drawing/2014/main" id="{FA069ABD-FE73-4753-ACE1-A6081AF089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985C00-C78F-4ACF-BA39-BEEBC0052E40}" type="slidenum">
              <a:rPr lang="en-US" altLang="en-US" smtClean="0">
                <a:latin typeface="Times New Roman" panose="02020603050405020304" pitchFamily="18" charset="0"/>
              </a:rPr>
              <a:pPr>
                <a:spcBef>
                  <a:spcPct val="0"/>
                </a:spcBef>
              </a:pPr>
              <a:t>41</a:t>
            </a:fld>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77C038DE-E90F-4DD4-8677-47FCBF6838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8291DF54-BE29-4493-BAC8-E699F7F1B1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2228" name="Slide Number Placeholder 3">
            <a:extLst>
              <a:ext uri="{FF2B5EF4-FFF2-40B4-BE49-F238E27FC236}">
                <a16:creationId xmlns:a16="http://schemas.microsoft.com/office/drawing/2014/main" id="{815B598A-63C9-4D98-A15D-311650D051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DE05DA-677C-490C-AE30-3464EFDDC679}" type="slidenum">
              <a:rPr lang="en-US" altLang="en-US" smtClean="0">
                <a:latin typeface="Times New Roman" panose="02020603050405020304" pitchFamily="18" charset="0"/>
              </a:rPr>
              <a:pPr>
                <a:spcBef>
                  <a:spcPct val="0"/>
                </a:spcBef>
              </a:pPr>
              <a:t>42</a:t>
            </a:fld>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08BB4FB-2BD1-4074-9F25-CCD955578F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74534006-FD5C-4100-BA82-62F228BB0B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276" name="Slide Number Placeholder 3">
            <a:extLst>
              <a:ext uri="{FF2B5EF4-FFF2-40B4-BE49-F238E27FC236}">
                <a16:creationId xmlns:a16="http://schemas.microsoft.com/office/drawing/2014/main" id="{A3C325C9-8C4C-4EBB-AE64-FAF19643AC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796874-CC58-4034-840D-D22AE19350CB}" type="slidenum">
              <a:rPr lang="en-US" altLang="en-US" smtClean="0">
                <a:latin typeface="Times New Roman" panose="02020603050405020304" pitchFamily="18" charset="0"/>
              </a:rPr>
              <a:pPr>
                <a:spcBef>
                  <a:spcPct val="0"/>
                </a:spcBef>
              </a:pPr>
              <a:t>43</a:t>
            </a:fld>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014A2748-07FF-46D9-941A-628C717A91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D51BC64C-40C0-4722-A9FF-FF42012B72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324" name="Slide Number Placeholder 3">
            <a:extLst>
              <a:ext uri="{FF2B5EF4-FFF2-40B4-BE49-F238E27FC236}">
                <a16:creationId xmlns:a16="http://schemas.microsoft.com/office/drawing/2014/main" id="{87D779E3-B6C1-4FB3-A237-3EE4F1791C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1D5D13-D07C-4B1A-A874-00B76049B707}" type="slidenum">
              <a:rPr lang="en-US" altLang="en-US" smtClean="0">
                <a:latin typeface="Times New Roman" panose="02020603050405020304" pitchFamily="18" charset="0"/>
              </a:rPr>
              <a:pPr>
                <a:spcBef>
                  <a:spcPct val="0"/>
                </a:spcBef>
              </a:pPr>
              <a:t>44</a:t>
            </a:fld>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6F55BA90-84A9-4593-BAA7-F05EAB132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A9086B0F-5FF3-4B32-9895-72F159F827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372" name="Slide Number Placeholder 3">
            <a:extLst>
              <a:ext uri="{FF2B5EF4-FFF2-40B4-BE49-F238E27FC236}">
                <a16:creationId xmlns:a16="http://schemas.microsoft.com/office/drawing/2014/main" id="{859E6939-B3EC-4AC5-BBF7-99A4927BF5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B2726A-F94C-4F65-AD81-F6A4D796A09A}" type="slidenum">
              <a:rPr lang="en-US" altLang="en-US" smtClean="0">
                <a:latin typeface="Times New Roman" panose="02020603050405020304" pitchFamily="18" charset="0"/>
              </a:rPr>
              <a:pPr>
                <a:spcBef>
                  <a:spcPct val="0"/>
                </a:spcBef>
              </a:pPr>
              <a:t>45</a:t>
            </a:fld>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16D810D6-3F11-44E9-B932-0D0F1AB831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BBCD9642-44C2-4541-A75E-ECF0F31AEE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420" name="Slide Number Placeholder 3">
            <a:extLst>
              <a:ext uri="{FF2B5EF4-FFF2-40B4-BE49-F238E27FC236}">
                <a16:creationId xmlns:a16="http://schemas.microsoft.com/office/drawing/2014/main" id="{F52F2DED-20B2-4C65-904E-C76E60A02E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F8D7AE-AE8E-4D06-9F7F-B30164DD7C0B}" type="slidenum">
              <a:rPr lang="en-US" altLang="en-US" smtClean="0">
                <a:latin typeface="Times New Roman" panose="02020603050405020304" pitchFamily="18" charset="0"/>
              </a:rPr>
              <a:pPr>
                <a:spcBef>
                  <a:spcPct val="0"/>
                </a:spcBef>
              </a:pPr>
              <a:t>46</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6C518C43-CF55-4902-8E91-F46E225E46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8142B8BF-C6AD-4A8B-8CEF-715F71AA6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B0DB5F10-9996-445B-B4D9-FCFFB36507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F5C9C2F-710A-47F7-88E6-F41A6EFEDD0C}" type="slidenum">
              <a:rPr lang="en-US" altLang="en-US" sz="1200" smtClean="0"/>
              <a:pPr/>
              <a:t>48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618638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50142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17</a:t>
            </a:fld>
            <a:endParaRPr lang="en-US"/>
          </a:p>
        </p:txBody>
      </p:sp>
    </p:spTree>
    <p:extLst>
      <p:ext uri="{BB962C8B-B14F-4D97-AF65-F5344CB8AC3E}">
        <p14:creationId xmlns:p14="http://schemas.microsoft.com/office/powerpoint/2010/main" val="23328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915583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095884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4209724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61</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42148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4553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068144E2-CB36-4E3F-ADA1-12478AC153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0D81F2BF-82E2-4C24-A522-00E96DCA2E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3732" name="Slide Number Placeholder 3">
            <a:extLst>
              <a:ext uri="{FF2B5EF4-FFF2-40B4-BE49-F238E27FC236}">
                <a16:creationId xmlns:a16="http://schemas.microsoft.com/office/drawing/2014/main" id="{AA53EDEF-6153-4A88-9ABD-67F97A0283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51C6C5-8863-41A6-8A6E-56361336DA93}" type="slidenum">
              <a:rPr lang="en-US" altLang="en-US" smtClean="0">
                <a:latin typeface="Times New Roman" panose="02020603050405020304" pitchFamily="18" charset="0"/>
              </a:rPr>
              <a:pPr>
                <a:spcBef>
                  <a:spcPct val="0"/>
                </a:spcBef>
              </a:pPr>
              <a:t>63</a:t>
            </a:fld>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5CB0E325-8A75-4BF7-8242-308F229A9C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10382E7F-0210-4082-B96F-771D765DFB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852" name="Slide Number Placeholder 3">
            <a:extLst>
              <a:ext uri="{FF2B5EF4-FFF2-40B4-BE49-F238E27FC236}">
                <a16:creationId xmlns:a16="http://schemas.microsoft.com/office/drawing/2014/main" id="{FC55BC55-67C3-467A-B198-32C0CC396B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1A6B433-ADA0-496B-AD3E-24D569B2DD95}" type="slidenum">
              <a:rPr lang="en-US" altLang="en-US" sz="1200" smtClean="0"/>
              <a:pPr/>
              <a:t>67</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596749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363960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28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30742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E5561A6-8A80-4E81-81CD-AC2D34D44A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279268A3-C6CC-423E-9F53-E4651D9FD9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CABF2B46-5ECF-4E4B-B2BF-38C0B3C427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FA14608B-9349-4C43-AC7C-6763637DAC91}" type="slidenum">
              <a:rPr lang="en-US" altLang="en-US" sz="1200" smtClean="0"/>
              <a:pPr/>
              <a:t>30</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81004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FF3385E7-5E16-4053-839A-0331C854F0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030253AE-721B-40C2-B10A-72666B77EC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036" name="Slide Number Placeholder 3">
            <a:extLst>
              <a:ext uri="{FF2B5EF4-FFF2-40B4-BE49-F238E27FC236}">
                <a16:creationId xmlns:a16="http://schemas.microsoft.com/office/drawing/2014/main" id="{83B9CE7A-4DA1-4E86-840E-9DE0B31132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151288-F5E6-41B6-A2C1-9789E1C60E0B}" type="slidenum">
              <a:rPr lang="en-US" altLang="en-US" smtClean="0">
                <a:latin typeface="Times New Roman" panose="02020603050405020304" pitchFamily="18" charset="0"/>
              </a:rPr>
              <a:pPr>
                <a:spcBef>
                  <a:spcPct val="0"/>
                </a:spcBef>
              </a:pPr>
              <a:t>38</a:t>
            </a:fld>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767B64F1-D927-4936-AF6B-BAF614EE25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73CEA195-C0D0-427A-9658-9020820169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4" name="Slide Number Placeholder 3">
            <a:extLst>
              <a:ext uri="{FF2B5EF4-FFF2-40B4-BE49-F238E27FC236}">
                <a16:creationId xmlns:a16="http://schemas.microsoft.com/office/drawing/2014/main" id="{4F3FF733-C83E-4A86-9A95-9EA786F3F3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9CA05F-344F-44E0-9D05-AAF419B05DD0}" type="slidenum">
              <a:rPr lang="en-US" altLang="en-US" smtClean="0">
                <a:latin typeface="Times New Roman" panose="02020603050405020304" pitchFamily="18" charset="0"/>
              </a:rPr>
              <a:pPr>
                <a:spcBef>
                  <a:spcPct val="0"/>
                </a:spcBef>
              </a:pPr>
              <a:t>39</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5AC0A320-1409-44C0-8792-B30D357459A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C62E0DD-3EE4-4F34-BA59-494FE61B2F3B}"/>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6" name="Slide Number Placeholder 5">
            <a:extLst>
              <a:ext uri="{FF2B5EF4-FFF2-40B4-BE49-F238E27FC236}">
                <a16:creationId xmlns:a16="http://schemas.microsoft.com/office/drawing/2014/main" id="{A6C87E27-4844-4FDB-87E0-47409072C6B2}"/>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A932D6AF-B136-4428-8935-C322C7705494}" type="slidenum">
              <a:rPr lang="en-US"/>
              <a:pPr>
                <a:defRPr/>
              </a:pPr>
              <a:t>‹#›</a:t>
            </a:fld>
            <a:endParaRPr lang="en-US"/>
          </a:p>
        </p:txBody>
      </p:sp>
    </p:spTree>
    <p:extLst>
      <p:ext uri="{BB962C8B-B14F-4D97-AF65-F5344CB8AC3E}">
        <p14:creationId xmlns:p14="http://schemas.microsoft.com/office/powerpoint/2010/main" val="116869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FD741-1ED6-47F6-819D-9F5BD519A14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6E5A22D-C946-422C-81E5-0C32D44FE8C5}"/>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6" name="Slide Number Placeholder 5">
            <a:extLst>
              <a:ext uri="{FF2B5EF4-FFF2-40B4-BE49-F238E27FC236}">
                <a16:creationId xmlns:a16="http://schemas.microsoft.com/office/drawing/2014/main" id="{817F7A08-3CC3-40BC-92A0-14378474DC8C}"/>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C0E98CF5-CE5C-487F-964A-326BA0F6E490}" type="slidenum">
              <a:rPr lang="en-US"/>
              <a:pPr>
                <a:defRPr/>
              </a:pPr>
              <a:t>‹#›</a:t>
            </a:fld>
            <a:endParaRPr lang="en-US"/>
          </a:p>
        </p:txBody>
      </p:sp>
    </p:spTree>
    <p:extLst>
      <p:ext uri="{BB962C8B-B14F-4D97-AF65-F5344CB8AC3E}">
        <p14:creationId xmlns:p14="http://schemas.microsoft.com/office/powerpoint/2010/main" val="175110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4381E-68A1-4D1F-B83C-ACC5ECF429B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9615323-860E-40D1-9B02-B57687C30440}"/>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6" name="Slide Number Placeholder 5">
            <a:extLst>
              <a:ext uri="{FF2B5EF4-FFF2-40B4-BE49-F238E27FC236}">
                <a16:creationId xmlns:a16="http://schemas.microsoft.com/office/drawing/2014/main" id="{7050FDF6-2BED-40EF-81A8-8686808FA0DC}"/>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718C1F05-0490-4BA7-9E1E-BC59C009FC8E}" type="slidenum">
              <a:rPr lang="en-US"/>
              <a:pPr>
                <a:defRPr/>
              </a:pPr>
              <a:t>‹#›</a:t>
            </a:fld>
            <a:endParaRPr lang="en-US"/>
          </a:p>
        </p:txBody>
      </p:sp>
    </p:spTree>
    <p:extLst>
      <p:ext uri="{BB962C8B-B14F-4D97-AF65-F5344CB8AC3E}">
        <p14:creationId xmlns:p14="http://schemas.microsoft.com/office/powerpoint/2010/main" val="3114710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F07E9B-23DC-4FCF-9C79-CA2ADC3CB9D3}"/>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29228A5-DFAA-461D-BC4C-E67620C8CE0E}"/>
              </a:ext>
            </a:extLst>
          </p:cNvPr>
          <p:cNvSpPr>
            <a:spLocks noGrp="1" noChangeArrowheads="1"/>
          </p:cNvSpPr>
          <p:nvPr>
            <p:ph type="ftr" sz="quarter" idx="11"/>
          </p:nvPr>
        </p:nvSpPr>
        <p:spPr/>
        <p:txBody>
          <a:bodyPr/>
          <a:lstStyle>
            <a:lvl1pPr>
              <a:defRPr/>
            </a:lvl1pPr>
          </a:lstStyle>
          <a:p>
            <a:pPr>
              <a:defRPr/>
            </a:pPr>
            <a:r>
              <a:rPr lang="en-US"/>
              <a:t>SMK3 PP50 Tahun 2012 01/Rev.03 ©Copyright. Sentral Sistem, November  2015</a:t>
            </a:r>
          </a:p>
        </p:txBody>
      </p:sp>
      <p:sp>
        <p:nvSpPr>
          <p:cNvPr id="6" name="Rectangle 6">
            <a:extLst>
              <a:ext uri="{FF2B5EF4-FFF2-40B4-BE49-F238E27FC236}">
                <a16:creationId xmlns:a16="http://schemas.microsoft.com/office/drawing/2014/main" id="{5004F234-1C7C-481F-93C8-4B215ED041B0}"/>
              </a:ext>
            </a:extLst>
          </p:cNvPr>
          <p:cNvSpPr>
            <a:spLocks noGrp="1" noChangeArrowheads="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87A52BCE-06FD-4901-A203-E24FA20C04C8}" type="slidenum">
              <a:rPr lang="en-US"/>
              <a:pPr>
                <a:defRPr/>
              </a:pPr>
              <a:t>‹#›</a:t>
            </a:fld>
            <a:endParaRPr lang="en-US"/>
          </a:p>
        </p:txBody>
      </p:sp>
    </p:spTree>
    <p:extLst>
      <p:ext uri="{BB962C8B-B14F-4D97-AF65-F5344CB8AC3E}">
        <p14:creationId xmlns:p14="http://schemas.microsoft.com/office/powerpoint/2010/main" val="339954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815DC-1491-4552-9067-F2D9464550A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39CFE47-0147-4B54-962D-3B83C8127489}"/>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6" name="Slide Number Placeholder 5">
            <a:extLst>
              <a:ext uri="{FF2B5EF4-FFF2-40B4-BE49-F238E27FC236}">
                <a16:creationId xmlns:a16="http://schemas.microsoft.com/office/drawing/2014/main" id="{0EC7F1A5-9A32-437E-A145-6DB49050FFE8}"/>
              </a:ext>
            </a:extLst>
          </p:cNvPr>
          <p:cNvSpPr>
            <a:spLocks noGrp="1"/>
          </p:cNvSpPr>
          <p:nvPr>
            <p:ph type="sldNum" sz="quarter" idx="12"/>
          </p:nvPr>
        </p:nvSpPr>
        <p:spPr>
          <a:xfrm>
            <a:off x="8316913" y="6207125"/>
            <a:ext cx="514350" cy="365125"/>
          </a:xfrm>
          <a:prstGeom prst="rect">
            <a:avLst/>
          </a:prstGeom>
        </p:spPr>
        <p:txBody>
          <a:bodyPr/>
          <a:lstStyle>
            <a:lvl1pPr algn="ctr" eaLnBrk="1" hangingPunct="1">
              <a:defRPr sz="1400"/>
            </a:lvl1pPr>
          </a:lstStyle>
          <a:p>
            <a:pPr>
              <a:defRPr/>
            </a:pPr>
            <a:fld id="{BBAAD9C7-E147-4872-8D59-D1C0C9CE2559}" type="slidenum">
              <a:rPr lang="en-US"/>
              <a:pPr>
                <a:defRPr/>
              </a:pPr>
              <a:t>‹#›</a:t>
            </a:fld>
            <a:endParaRPr lang="en-US"/>
          </a:p>
        </p:txBody>
      </p:sp>
    </p:spTree>
    <p:extLst>
      <p:ext uri="{BB962C8B-B14F-4D97-AF65-F5344CB8AC3E}">
        <p14:creationId xmlns:p14="http://schemas.microsoft.com/office/powerpoint/2010/main" val="3274715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565E9-0EA7-466A-B695-7154D95C8D4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5EAB52E-572E-417A-861D-1A72F1BAD892}"/>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6" name="Slide Number Placeholder 5">
            <a:extLst>
              <a:ext uri="{FF2B5EF4-FFF2-40B4-BE49-F238E27FC236}">
                <a16:creationId xmlns:a16="http://schemas.microsoft.com/office/drawing/2014/main" id="{8F33ACCE-3995-436B-B830-5671DC0ED409}"/>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9A47249A-5EEE-4B4E-B9B7-D023516E0C5D}" type="slidenum">
              <a:rPr lang="en-US"/>
              <a:pPr>
                <a:defRPr/>
              </a:pPr>
              <a:t>‹#›</a:t>
            </a:fld>
            <a:endParaRPr lang="en-US"/>
          </a:p>
        </p:txBody>
      </p:sp>
    </p:spTree>
    <p:extLst>
      <p:ext uri="{BB962C8B-B14F-4D97-AF65-F5344CB8AC3E}">
        <p14:creationId xmlns:p14="http://schemas.microsoft.com/office/powerpoint/2010/main" val="393414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135178-869A-4105-B207-664194C09E63}"/>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3E2DDDF-BA7F-49D6-8385-94EA1FD4D89A}"/>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7" name="Slide Number Placeholder 6">
            <a:extLst>
              <a:ext uri="{FF2B5EF4-FFF2-40B4-BE49-F238E27FC236}">
                <a16:creationId xmlns:a16="http://schemas.microsoft.com/office/drawing/2014/main" id="{324660F5-6758-49B1-9AD9-5D77935A9A74}"/>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99C28FF5-8662-4059-9FE2-EE1A9F6332E2}" type="slidenum">
              <a:rPr lang="en-US"/>
              <a:pPr>
                <a:defRPr/>
              </a:pPr>
              <a:t>‹#›</a:t>
            </a:fld>
            <a:endParaRPr lang="en-US"/>
          </a:p>
        </p:txBody>
      </p:sp>
    </p:spTree>
    <p:extLst>
      <p:ext uri="{BB962C8B-B14F-4D97-AF65-F5344CB8AC3E}">
        <p14:creationId xmlns:p14="http://schemas.microsoft.com/office/powerpoint/2010/main" val="334655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3C72F5-5270-4401-9C72-22E6FD3B9711}"/>
              </a:ext>
            </a:extLst>
          </p:cNvPr>
          <p:cNvSpPr>
            <a:spLocks noGrp="1"/>
          </p:cNvSpPr>
          <p:nvPr>
            <p:ph type="dt" sz="half" idx="10"/>
          </p:nvPr>
        </p:nvSpPr>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id="{E5256CE0-166E-40DD-ABD4-71CB4B056E68}"/>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9" name="Slide Number Placeholder 8">
            <a:extLst>
              <a:ext uri="{FF2B5EF4-FFF2-40B4-BE49-F238E27FC236}">
                <a16:creationId xmlns:a16="http://schemas.microsoft.com/office/drawing/2014/main" id="{49EB893B-1A55-4E20-99D1-7AF153F7CF39}"/>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D931A25E-5047-4E55-AA30-8415C5D4F294}" type="slidenum">
              <a:rPr lang="en-US"/>
              <a:pPr>
                <a:defRPr/>
              </a:pPr>
              <a:t>‹#›</a:t>
            </a:fld>
            <a:endParaRPr lang="en-US"/>
          </a:p>
        </p:txBody>
      </p:sp>
    </p:spTree>
    <p:extLst>
      <p:ext uri="{BB962C8B-B14F-4D97-AF65-F5344CB8AC3E}">
        <p14:creationId xmlns:p14="http://schemas.microsoft.com/office/powerpoint/2010/main" val="95206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7E452C-650E-4604-B3DD-0ED75478B4B3}"/>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33B49765-B724-4743-8C37-4222318F55A9}"/>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5" name="Slide Number Placeholder 4">
            <a:extLst>
              <a:ext uri="{FF2B5EF4-FFF2-40B4-BE49-F238E27FC236}">
                <a16:creationId xmlns:a16="http://schemas.microsoft.com/office/drawing/2014/main" id="{A000C9E2-B23C-4470-B5A8-3964933A547D}"/>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8C1258BA-BBF6-42E7-9213-E9B283425B88}" type="slidenum">
              <a:rPr lang="en-US"/>
              <a:pPr>
                <a:defRPr/>
              </a:pPr>
              <a:t>‹#›</a:t>
            </a:fld>
            <a:endParaRPr lang="en-US"/>
          </a:p>
        </p:txBody>
      </p:sp>
    </p:spTree>
    <p:extLst>
      <p:ext uri="{BB962C8B-B14F-4D97-AF65-F5344CB8AC3E}">
        <p14:creationId xmlns:p14="http://schemas.microsoft.com/office/powerpoint/2010/main" val="357562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6B484-0D0F-4CAF-8D25-D130F545B125}"/>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FCB8366C-13C4-4FA6-BE6B-7C48CBC1748F}"/>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4" name="Slide Number Placeholder 3">
            <a:extLst>
              <a:ext uri="{FF2B5EF4-FFF2-40B4-BE49-F238E27FC236}">
                <a16:creationId xmlns:a16="http://schemas.microsoft.com/office/drawing/2014/main" id="{74B7F936-3A9E-4FDF-8082-E70698D6F028}"/>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C86ACC4B-D602-4327-8081-C2A3263D8F54}" type="slidenum">
              <a:rPr lang="en-US"/>
              <a:pPr>
                <a:defRPr/>
              </a:pPr>
              <a:t>‹#›</a:t>
            </a:fld>
            <a:endParaRPr lang="en-US"/>
          </a:p>
        </p:txBody>
      </p:sp>
    </p:spTree>
    <p:extLst>
      <p:ext uri="{BB962C8B-B14F-4D97-AF65-F5344CB8AC3E}">
        <p14:creationId xmlns:p14="http://schemas.microsoft.com/office/powerpoint/2010/main" val="276984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3A82A45-0386-4165-8BCE-1B2861AC040F}"/>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0FA1B30D-FF2C-4F16-81C9-828156413D42}"/>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7" name="Slide Number Placeholder 6">
            <a:extLst>
              <a:ext uri="{FF2B5EF4-FFF2-40B4-BE49-F238E27FC236}">
                <a16:creationId xmlns:a16="http://schemas.microsoft.com/office/drawing/2014/main" id="{A8C23210-22B2-4586-B171-D5BDB2189948}"/>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0E740322-5FC2-47FD-82DC-DDFB9BCD61BC}" type="slidenum">
              <a:rPr lang="en-US"/>
              <a:pPr>
                <a:defRPr/>
              </a:pPr>
              <a:t>‹#›</a:t>
            </a:fld>
            <a:endParaRPr lang="en-US"/>
          </a:p>
        </p:txBody>
      </p:sp>
    </p:spTree>
    <p:extLst>
      <p:ext uri="{BB962C8B-B14F-4D97-AF65-F5344CB8AC3E}">
        <p14:creationId xmlns:p14="http://schemas.microsoft.com/office/powerpoint/2010/main" val="19060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3BC5C546-0479-4EEF-932D-6FC2D9D6FEC1}"/>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79D4F78-DEE1-40A0-B646-254C6D2CC436}"/>
              </a:ext>
            </a:extLst>
          </p:cNvPr>
          <p:cNvSpPr>
            <a:spLocks noGrp="1"/>
          </p:cNvSpPr>
          <p:nvPr>
            <p:ph type="ftr" sz="quarter" idx="11"/>
          </p:nvPr>
        </p:nvSpPr>
        <p:spPr/>
        <p:txBody>
          <a:bodyPr/>
          <a:lstStyle>
            <a:lvl1pPr>
              <a:defRPr/>
            </a:lvl1pPr>
          </a:lstStyle>
          <a:p>
            <a:pPr>
              <a:defRPr/>
            </a:pPr>
            <a:r>
              <a:rPr lang="en-US"/>
              <a:t>SMK3 PP50 Tahun 2012 01/Rev.03 ©Copyright. Sentral Sistem, November  2015</a:t>
            </a:r>
          </a:p>
        </p:txBody>
      </p:sp>
      <p:sp>
        <p:nvSpPr>
          <p:cNvPr id="7" name="Slide Number Placeholder 6">
            <a:extLst>
              <a:ext uri="{FF2B5EF4-FFF2-40B4-BE49-F238E27FC236}">
                <a16:creationId xmlns:a16="http://schemas.microsoft.com/office/drawing/2014/main" id="{3D4D5BD9-08ED-49C5-AFA5-4778B239A41E}"/>
              </a:ext>
            </a:extLst>
          </p:cNvPr>
          <p:cNvSpPr>
            <a:spLocks noGrp="1"/>
          </p:cNvSpPr>
          <p:nvPr>
            <p:ph type="sldNum" sz="quarter" idx="12"/>
          </p:nvPr>
        </p:nvSpPr>
        <p:spPr>
          <a:xfrm>
            <a:off x="6553200" y="6356350"/>
            <a:ext cx="2133600" cy="365125"/>
          </a:xfrm>
          <a:prstGeom prst="rect">
            <a:avLst/>
          </a:prstGeom>
        </p:spPr>
        <p:txBody>
          <a:bodyPr/>
          <a:lstStyle>
            <a:lvl1pPr eaLnBrk="1" hangingPunct="1">
              <a:defRPr/>
            </a:lvl1pPr>
          </a:lstStyle>
          <a:p>
            <a:pPr>
              <a:defRPr/>
            </a:pPr>
            <a:fld id="{DCDDF944-DA12-403F-996A-034EE77A2EA7}" type="slidenum">
              <a:rPr lang="en-US"/>
              <a:pPr>
                <a:defRPr/>
              </a:pPr>
              <a:t>‹#›</a:t>
            </a:fld>
            <a:endParaRPr lang="en-US"/>
          </a:p>
        </p:txBody>
      </p:sp>
    </p:spTree>
    <p:extLst>
      <p:ext uri="{BB962C8B-B14F-4D97-AF65-F5344CB8AC3E}">
        <p14:creationId xmlns:p14="http://schemas.microsoft.com/office/powerpoint/2010/main" val="36946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2D56FD4-2AFB-496D-A6BA-E01D62680A2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EA37E62-BACE-413B-85D1-BD6DCA26545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16547BF-31EC-4490-8696-17305B6BFC97}"/>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A70010FD-840C-4096-A437-125C5894A902}"/>
              </a:ext>
            </a:extLst>
          </p:cNvPr>
          <p:cNvSpPr>
            <a:spLocks noGrp="1"/>
          </p:cNvSpPr>
          <p:nvPr>
            <p:ph type="ftr" sz="quarter" idx="3"/>
          </p:nvPr>
        </p:nvSpPr>
        <p:spPr>
          <a:xfrm>
            <a:off x="4716463" y="6653213"/>
            <a:ext cx="4114800" cy="136525"/>
          </a:xfrm>
          <a:prstGeom prst="rect">
            <a:avLst/>
          </a:prstGeom>
        </p:spPr>
        <p:txBody>
          <a:bodyPr vert="horz" lIns="91440" tIns="45720" rIns="91440" bIns="45720" rtlCol="0" anchor="ctr"/>
          <a:lstStyle>
            <a:lvl1pPr algn="r" eaLnBrk="1" hangingPunct="1">
              <a:defRPr sz="900">
                <a:solidFill>
                  <a:schemeClr val="tx1"/>
                </a:solidFill>
              </a:defRPr>
            </a:lvl1pPr>
          </a:lstStyle>
          <a:p>
            <a:pPr>
              <a:defRPr/>
            </a:pPr>
            <a:r>
              <a:rPr lang="en-US"/>
              <a:t>SMK3 PP50 Tahun 2012 01/Rev.03 ©Copyright. Sentral Sistem, November  2015</a:t>
            </a:r>
            <a:endParaRPr lang="en-US" dirty="0"/>
          </a:p>
        </p:txBody>
      </p:sp>
    </p:spTree>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Layout" Target="../diagrams/layout3.xml"/><Relationship Id="rId7" Type="http://schemas.openxmlformats.org/officeDocument/2006/relationships/image" Target="../media/image27.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wmf"/><Relationship Id="rId7"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5.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46.jpg"/><Relationship Id="rId7" Type="http://schemas.openxmlformats.org/officeDocument/2006/relationships/diagramData" Target="../diagrams/data7.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9.png"/><Relationship Id="rId11" Type="http://schemas.microsoft.com/office/2007/relationships/diagramDrawing" Target="../diagrams/drawing7.xml"/><Relationship Id="rId5" Type="http://schemas.openxmlformats.org/officeDocument/2006/relationships/image" Target="../media/image48.png"/><Relationship Id="rId10" Type="http://schemas.openxmlformats.org/officeDocument/2006/relationships/diagramColors" Target="../diagrams/colors7.xml"/><Relationship Id="rId4" Type="http://schemas.openxmlformats.org/officeDocument/2006/relationships/image" Target="../media/image47.gif"/><Relationship Id="rId9"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diagramLayout" Target="../diagrams/layout8.xml"/><Relationship Id="rId7" Type="http://schemas.openxmlformats.org/officeDocument/2006/relationships/image" Target="../media/image50.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diagramLayout" Target="../diagrams/layout10.xml"/><Relationship Id="rId7" Type="http://schemas.openxmlformats.org/officeDocument/2006/relationships/image" Target="../media/image54.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56.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7.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Layout" Target="../diagrams/layout12.xml"/><Relationship Id="rId7" Type="http://schemas.openxmlformats.org/officeDocument/2006/relationships/image" Target="../media/image58.jpe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image" Target="../media/image60.jpeg"/><Relationship Id="rId7" Type="http://schemas.openxmlformats.org/officeDocument/2006/relationships/diagramData" Target="../diagrams/data1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jpeg"/><Relationship Id="rId11" Type="http://schemas.microsoft.com/office/2007/relationships/diagramDrawing" Target="../diagrams/drawing13.xml"/><Relationship Id="rId5" Type="http://schemas.openxmlformats.org/officeDocument/2006/relationships/image" Target="../media/image62.jpeg"/><Relationship Id="rId10" Type="http://schemas.openxmlformats.org/officeDocument/2006/relationships/diagramColors" Target="../diagrams/colors13.xml"/><Relationship Id="rId4" Type="http://schemas.openxmlformats.org/officeDocument/2006/relationships/image" Target="../media/image61.jpeg"/><Relationship Id="rId9"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2.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67.png"/><Relationship Id="rId7" Type="http://schemas.openxmlformats.org/officeDocument/2006/relationships/diagramColors" Target="../diagrams/colors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image" Target="../media/image72.jpeg"/><Relationship Id="rId5" Type="http://schemas.openxmlformats.org/officeDocument/2006/relationships/diagramQuickStyle" Target="../diagrams/quickStyle18.xml"/><Relationship Id="rId10" Type="http://schemas.openxmlformats.org/officeDocument/2006/relationships/image" Target="../media/image71.jpeg"/><Relationship Id="rId4" Type="http://schemas.openxmlformats.org/officeDocument/2006/relationships/diagramLayout" Target="../diagrams/layout18.xml"/><Relationship Id="rId9" Type="http://schemas.openxmlformats.org/officeDocument/2006/relationships/image" Target="../media/image70.jpeg"/></Relationships>
</file>

<file path=ppt/slides/_rels/slide4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10" Type="http://schemas.openxmlformats.org/officeDocument/2006/relationships/image" Target="../media/image75.png"/><Relationship Id="rId4" Type="http://schemas.openxmlformats.org/officeDocument/2006/relationships/diagramLayout" Target="../diagrams/layout19.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8.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79.jpeg"/></Relationships>
</file>

<file path=ppt/slides/_rels/slide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82.jpe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diagramLayout" Target="../diagrams/layout25.xml"/><Relationship Id="rId7" Type="http://schemas.openxmlformats.org/officeDocument/2006/relationships/image" Target="../media/image88.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6.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90.jpeg"/><Relationship Id="rId7" Type="http://schemas.openxmlformats.org/officeDocument/2006/relationships/diagramColors" Target="../diagrams/colors26.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5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2BA0D4-C65C-497F-B48A-ED80FA1FF46D}"/>
              </a:ext>
            </a:extLst>
          </p:cNvPr>
          <p:cNvSpPr/>
          <p:nvPr/>
        </p:nvSpPr>
        <p:spPr>
          <a:xfrm>
            <a:off x="0" y="5092430"/>
            <a:ext cx="9144000" cy="17655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8F6405-AA86-4A56-AABA-20A736A42715}"/>
              </a:ext>
            </a:extLst>
          </p:cNvPr>
          <p:cNvPicPr>
            <a:picLocks noChangeAspect="1"/>
          </p:cNvPicPr>
          <p:nvPr/>
        </p:nvPicPr>
        <p:blipFill rotWithShape="1">
          <a:blip r:embed="rId2"/>
          <a:srcRect r="1087"/>
          <a:stretch/>
        </p:blipFill>
        <p:spPr>
          <a:xfrm>
            <a:off x="10749" y="1"/>
            <a:ext cx="9133252" cy="5092430"/>
          </a:xfrm>
          <a:prstGeom prst="rect">
            <a:avLst/>
          </a:prstGeom>
        </p:spPr>
      </p:pic>
      <p:sp>
        <p:nvSpPr>
          <p:cNvPr id="5" name="Slide Number Placeholder 4">
            <a:extLst>
              <a:ext uri="{FF2B5EF4-FFF2-40B4-BE49-F238E27FC236}">
                <a16:creationId xmlns:a16="http://schemas.microsoft.com/office/drawing/2014/main" id="{04D37A9A-94C4-48D5-8C8D-26A1418BFBA9}"/>
              </a:ext>
            </a:extLst>
          </p:cNvPr>
          <p:cNvSpPr>
            <a:spLocks noGrp="1"/>
          </p:cNvSpPr>
          <p:nvPr>
            <p:ph type="sldNum" sz="quarter" idx="12"/>
          </p:nvPr>
        </p:nvSpPr>
        <p:spPr>
          <a:xfrm>
            <a:off x="6809643" y="6143149"/>
            <a:ext cx="2057400" cy="337038"/>
          </a:xfrm>
        </p:spPr>
        <p:txBody>
          <a:bodyPr/>
          <a:lstStyle/>
          <a:p>
            <a:fld id="{D1B71AAA-B9E7-4449-836C-07686E34B3E0}" type="slidenum">
              <a:rPr lang="en-US" smtClean="0">
                <a:solidFill>
                  <a:prstClr val="black">
                    <a:tint val="75000"/>
                  </a:prstClr>
                </a:solidFill>
              </a:rPr>
              <a:pPr/>
              <a:t>1</a:t>
            </a:fld>
            <a:endParaRPr lang="en-US">
              <a:solidFill>
                <a:prstClr val="black">
                  <a:tint val="75000"/>
                </a:prstClr>
              </a:solidFill>
            </a:endParaRPr>
          </a:p>
        </p:txBody>
      </p:sp>
      <p:sp>
        <p:nvSpPr>
          <p:cNvPr id="2" name="Title 1"/>
          <p:cNvSpPr>
            <a:spLocks noGrp="1"/>
          </p:cNvSpPr>
          <p:nvPr>
            <p:ph type="ctrTitle"/>
          </p:nvPr>
        </p:nvSpPr>
        <p:spPr>
          <a:xfrm>
            <a:off x="1708644" y="4220902"/>
            <a:ext cx="7456497" cy="892780"/>
          </a:xfrm>
        </p:spPr>
        <p:txBody>
          <a:bodyPr>
            <a:noAutofit/>
          </a:bodyPr>
          <a:lstStyle/>
          <a:p>
            <a:pPr algn="l"/>
            <a:r>
              <a:rPr lang="en-US" b="1" dirty="0">
                <a:solidFill>
                  <a:schemeClr val="bg1"/>
                </a:solidFill>
                <a:effectLst>
                  <a:outerShdw blurRad="38100" dist="38100" dir="2700000" algn="tl">
                    <a:srgbClr val="000000">
                      <a:alpha val="43137"/>
                    </a:srgbClr>
                  </a:outerShdw>
                </a:effectLst>
                <a:latin typeface="Arial Narrow" panose="020B0606020202030204" pitchFamily="34" charset="0"/>
              </a:rPr>
              <a:t>INTEPRETATION &amp; AWARENESS</a:t>
            </a:r>
          </a:p>
        </p:txBody>
      </p:sp>
      <p:sp>
        <p:nvSpPr>
          <p:cNvPr id="9" name="Title 1">
            <a:extLst>
              <a:ext uri="{FF2B5EF4-FFF2-40B4-BE49-F238E27FC236}">
                <a16:creationId xmlns:a16="http://schemas.microsoft.com/office/drawing/2014/main" id="{5F64E39F-AD5D-46AB-9E3B-6C2B4F2DC33F}"/>
              </a:ext>
            </a:extLst>
          </p:cNvPr>
          <p:cNvSpPr txBox="1">
            <a:spLocks/>
          </p:cNvSpPr>
          <p:nvPr/>
        </p:nvSpPr>
        <p:spPr>
          <a:xfrm>
            <a:off x="2915816" y="5092429"/>
            <a:ext cx="6088345" cy="1656717"/>
          </a:xfrm>
          <a:prstGeom prst="rect">
            <a:avLst/>
          </a:prstGeom>
        </p:spPr>
        <p:txBody>
          <a:bodyPr vert="horz" lIns="84406" tIns="42203" rIns="84406" bIns="422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n>
                  <a:solidFill>
                    <a:schemeClr val="bg1"/>
                  </a:solidFill>
                </a:ln>
                <a:solidFill>
                  <a:srgbClr val="F7921E"/>
                </a:solidFill>
                <a:effectLst>
                  <a:outerShdw blurRad="38100" dist="38100" dir="2700000" algn="tl">
                    <a:srgbClr val="000000">
                      <a:alpha val="43137"/>
                    </a:srgbClr>
                  </a:outerShdw>
                </a:effectLst>
                <a:latin typeface="Impact" panose="020B0806030902050204" pitchFamily="34" charset="0"/>
              </a:rPr>
              <a:t>SMK3 PP 50 : 2012 &amp; </a:t>
            </a:r>
          </a:p>
          <a:p>
            <a:pPr algn="l"/>
            <a:r>
              <a:rPr lang="en-US" sz="5400" dirty="0">
                <a:ln>
                  <a:solidFill>
                    <a:schemeClr val="bg1"/>
                  </a:solidFill>
                </a:ln>
                <a:solidFill>
                  <a:srgbClr val="4BFF2A"/>
                </a:solidFill>
                <a:effectLst>
                  <a:outerShdw blurRad="38100" dist="38100" dir="2700000" algn="tl">
                    <a:srgbClr val="000000">
                      <a:alpha val="43137"/>
                    </a:srgbClr>
                  </a:outerShdw>
                </a:effectLst>
                <a:latin typeface="Impact" panose="020B0806030902050204" pitchFamily="34" charset="0"/>
              </a:rPr>
              <a:t>ISO 14001 : 2015</a:t>
            </a:r>
          </a:p>
        </p:txBody>
      </p:sp>
      <p:pic>
        <p:nvPicPr>
          <p:cNvPr id="7172" name="Picture 4" descr="Image result for health safety and environment">
            <a:extLst>
              <a:ext uri="{FF2B5EF4-FFF2-40B4-BE49-F238E27FC236}">
                <a16:creationId xmlns:a16="http://schemas.microsoft.com/office/drawing/2014/main" id="{CB9341A5-0BE1-4142-AA60-931FBC1820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57" y="5260424"/>
            <a:ext cx="1504822" cy="142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F50E8-F4C9-46D9-8943-2757AEDB1D16}"/>
              </a:ext>
            </a:extLst>
          </p:cNvPr>
          <p:cNvPicPr>
            <a:picLocks noChangeAspect="1"/>
          </p:cNvPicPr>
          <p:nvPr/>
        </p:nvPicPr>
        <p:blipFill>
          <a:blip r:embed="rId2"/>
          <a:stretch>
            <a:fillRect/>
          </a:stretch>
        </p:blipFill>
        <p:spPr>
          <a:xfrm>
            <a:off x="0" y="4948"/>
            <a:ext cx="9144000" cy="2337503"/>
          </a:xfrm>
          <a:prstGeom prst="rect">
            <a:avLst/>
          </a:prstGeom>
        </p:spPr>
      </p:pic>
      <p:sp>
        <p:nvSpPr>
          <p:cNvPr id="5" name="TextBox 4"/>
          <p:cNvSpPr txBox="1"/>
          <p:nvPr/>
        </p:nvSpPr>
        <p:spPr>
          <a:xfrm>
            <a:off x="517453" y="2619259"/>
            <a:ext cx="3595856" cy="646331"/>
          </a:xfrm>
          <a:prstGeom prst="rect">
            <a:avLst/>
          </a:prstGeom>
          <a:noFill/>
        </p:spPr>
        <p:txBody>
          <a:bodyPr wrap="none" rtlCol="0">
            <a:spAutoFit/>
          </a:bodyPr>
          <a:lstStyle/>
          <a:p>
            <a:r>
              <a:rPr lang="en-US" sz="3600" dirty="0"/>
              <a:t>ISO 14001 : 2015 </a:t>
            </a:r>
          </a:p>
        </p:txBody>
      </p:sp>
      <p:cxnSp>
        <p:nvCxnSpPr>
          <p:cNvPr id="7" name="Straight Arrow Connector 6"/>
          <p:cNvCxnSpPr>
            <a:stCxn id="5" idx="3"/>
          </p:cNvCxnSpPr>
          <p:nvPr/>
        </p:nvCxnSpPr>
        <p:spPr>
          <a:xfrm>
            <a:off x="4113309" y="2942425"/>
            <a:ext cx="70030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18541" y="2452770"/>
            <a:ext cx="3815034" cy="830997"/>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Lingkungan</a:t>
            </a:r>
            <a:endParaRPr lang="en-US" sz="2400" dirty="0"/>
          </a:p>
        </p:txBody>
      </p:sp>
      <p:sp>
        <p:nvSpPr>
          <p:cNvPr id="12" name="TextBox 11"/>
          <p:cNvSpPr txBox="1"/>
          <p:nvPr/>
        </p:nvSpPr>
        <p:spPr>
          <a:xfrm>
            <a:off x="616451" y="3479716"/>
            <a:ext cx="2866844" cy="707886"/>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pencemaran</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3" name="Striped Right Arrow 12"/>
          <p:cNvSpPr/>
          <p:nvPr/>
        </p:nvSpPr>
        <p:spPr>
          <a:xfrm rot="5400000">
            <a:off x="6173551" y="3496824"/>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598291" y="4122240"/>
            <a:ext cx="2866844" cy="707886"/>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melindungi</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5" name="TextBox 14"/>
          <p:cNvSpPr txBox="1"/>
          <p:nvPr/>
        </p:nvSpPr>
        <p:spPr>
          <a:xfrm>
            <a:off x="616451" y="4483719"/>
            <a:ext cx="321768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berkesinambungan</a:t>
            </a:r>
            <a:r>
              <a:rPr lang="en-US" sz="2000" dirty="0">
                <a:solidFill>
                  <a:srgbClr val="002060"/>
                </a:solidFill>
              </a:rPr>
              <a:t> </a:t>
            </a:r>
            <a:r>
              <a:rPr lang="en-US" sz="2000" dirty="0" err="1">
                <a:solidFill>
                  <a:srgbClr val="002060"/>
                </a:solidFill>
              </a:rPr>
              <a:t>menjaga</a:t>
            </a:r>
            <a:r>
              <a:rPr lang="en-US" sz="2000" dirty="0">
                <a:solidFill>
                  <a:srgbClr val="002060"/>
                </a:solidFill>
              </a:rPr>
              <a:t> </a:t>
            </a:r>
            <a:r>
              <a:rPr lang="en-US" sz="2000" dirty="0" err="1">
                <a:solidFill>
                  <a:srgbClr val="002060"/>
                </a:solidFill>
              </a:rPr>
              <a:t>sumber</a:t>
            </a:r>
            <a:r>
              <a:rPr lang="en-US" sz="2000" dirty="0">
                <a:solidFill>
                  <a:srgbClr val="002060"/>
                </a:solidFill>
              </a:rPr>
              <a:t> </a:t>
            </a:r>
            <a:r>
              <a:rPr lang="en-US" sz="2000" dirty="0" err="1">
                <a:solidFill>
                  <a:srgbClr val="002060"/>
                </a:solidFill>
              </a:rPr>
              <a:t>daya</a:t>
            </a:r>
            <a:r>
              <a:rPr lang="en-US" sz="2000" dirty="0">
                <a:solidFill>
                  <a:srgbClr val="002060"/>
                </a:solidFill>
              </a:rPr>
              <a:t> </a:t>
            </a:r>
            <a:r>
              <a:rPr lang="en-US" sz="2000" dirty="0" err="1">
                <a:solidFill>
                  <a:srgbClr val="002060"/>
                </a:solidFill>
              </a:rPr>
              <a:t>alam</a:t>
            </a:r>
            <a:endParaRPr lang="en-US" sz="2000" dirty="0">
              <a:solidFill>
                <a:srgbClr val="002060"/>
              </a:solidFill>
            </a:endParaRPr>
          </a:p>
        </p:txBody>
      </p:sp>
      <p:cxnSp>
        <p:nvCxnSpPr>
          <p:cNvPr id="16" name="Straight Arrow Connector 15"/>
          <p:cNvCxnSpPr>
            <a:stCxn id="14" idx="1"/>
            <a:endCxn id="12" idx="3"/>
          </p:cNvCxnSpPr>
          <p:nvPr/>
        </p:nvCxnSpPr>
        <p:spPr>
          <a:xfrm flipH="1" flipV="1">
            <a:off x="3483295" y="3833659"/>
            <a:ext cx="2114996" cy="64252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775989" y="4476183"/>
            <a:ext cx="1822302" cy="3087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1"/>
          </p:cNvCxnSpPr>
          <p:nvPr/>
        </p:nvCxnSpPr>
        <p:spPr>
          <a:xfrm flipH="1">
            <a:off x="3937355" y="4476183"/>
            <a:ext cx="1660936" cy="12149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05595" y="5360606"/>
            <a:ext cx="3330768" cy="1323439"/>
          </a:xfrm>
          <a:prstGeom prst="rect">
            <a:avLst/>
          </a:prstGeom>
          <a:noFill/>
        </p:spPr>
        <p:txBody>
          <a:bodyPr wrap="square" rtlCol="0">
            <a:spAutoFit/>
          </a:bodyPr>
          <a:lstStyle/>
          <a:p>
            <a:r>
              <a:rPr lang="en-US" sz="2000" dirty="0" err="1">
                <a:solidFill>
                  <a:srgbClr val="002060"/>
                </a:solidFill>
              </a:rPr>
              <a:t>Meningkatkan</a:t>
            </a:r>
            <a:r>
              <a:rPr lang="en-US" sz="2000" dirty="0">
                <a:solidFill>
                  <a:srgbClr val="002060"/>
                </a:solidFill>
              </a:rPr>
              <a:t> </a:t>
            </a:r>
            <a:r>
              <a:rPr lang="en-US" sz="2000" dirty="0" err="1">
                <a:solidFill>
                  <a:srgbClr val="002060"/>
                </a:solidFill>
              </a:rPr>
              <a:t>kinerja</a:t>
            </a:r>
            <a:r>
              <a:rPr lang="en-US" sz="2000" dirty="0">
                <a:solidFill>
                  <a:srgbClr val="002060"/>
                </a:solidFill>
              </a:rPr>
              <a:t> </a:t>
            </a:r>
            <a:r>
              <a:rPr lang="en-US" sz="2000" dirty="0" err="1">
                <a:solidFill>
                  <a:srgbClr val="002060"/>
                </a:solidFill>
              </a:rPr>
              <a:t>lingkungan</a:t>
            </a:r>
            <a:r>
              <a:rPr lang="en-US" sz="2000" dirty="0">
                <a:solidFill>
                  <a:srgbClr val="002060"/>
                </a:solidFill>
              </a:rPr>
              <a:t> &amp; </a:t>
            </a:r>
            <a:r>
              <a:rPr lang="en-US" sz="2000" dirty="0" err="1">
                <a:solidFill>
                  <a:srgbClr val="002060"/>
                </a:solidFill>
              </a:rPr>
              <a:t>pemenuhan</a:t>
            </a:r>
            <a:r>
              <a:rPr lang="en-US" sz="2000" dirty="0">
                <a:solidFill>
                  <a:srgbClr val="002060"/>
                </a:solidFill>
              </a:rPr>
              <a:t> </a:t>
            </a:r>
            <a:r>
              <a:rPr lang="en-US" sz="2000" dirty="0" err="1">
                <a:solidFill>
                  <a:srgbClr val="002060"/>
                </a:solidFill>
              </a:rPr>
              <a:t>persyaratan</a:t>
            </a:r>
            <a:r>
              <a:rPr lang="en-US" sz="2000" dirty="0">
                <a:solidFill>
                  <a:srgbClr val="002060"/>
                </a:solidFill>
              </a:rPr>
              <a:t> </a:t>
            </a:r>
            <a:r>
              <a:rPr lang="en-US" sz="2000" dirty="0" err="1">
                <a:solidFill>
                  <a:srgbClr val="002060"/>
                </a:solidFill>
              </a:rPr>
              <a:t>hukum</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pesyaratan</a:t>
            </a:r>
            <a:r>
              <a:rPr lang="en-US" sz="2000" dirty="0">
                <a:solidFill>
                  <a:srgbClr val="002060"/>
                </a:solidFill>
              </a:rPr>
              <a:t> lain</a:t>
            </a:r>
          </a:p>
        </p:txBody>
      </p:sp>
      <p:sp>
        <p:nvSpPr>
          <p:cNvPr id="22" name="TextBox 21">
            <a:extLst>
              <a:ext uri="{FF2B5EF4-FFF2-40B4-BE49-F238E27FC236}">
                <a16:creationId xmlns:a16="http://schemas.microsoft.com/office/drawing/2014/main" id="{6354A39E-1C15-4D65-915E-46F9F7C3ADB5}"/>
              </a:ext>
            </a:extLst>
          </p:cNvPr>
          <p:cNvSpPr txBox="1"/>
          <p:nvPr/>
        </p:nvSpPr>
        <p:spPr>
          <a:xfrm>
            <a:off x="487249" y="1491180"/>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23" name="Rectangle 22">
            <a:extLst>
              <a:ext uri="{FF2B5EF4-FFF2-40B4-BE49-F238E27FC236}">
                <a16:creationId xmlns:a16="http://schemas.microsoft.com/office/drawing/2014/main" id="{4E3C75B6-B2CC-4910-9650-1AA8ADCBE286}"/>
              </a:ext>
            </a:extLst>
          </p:cNvPr>
          <p:cNvSpPr/>
          <p:nvPr/>
        </p:nvSpPr>
        <p:spPr>
          <a:xfrm>
            <a:off x="0" y="2317966"/>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91BEBAF-ACA3-461F-9F1B-C0DB84F2F530}"/>
              </a:ext>
            </a:extLst>
          </p:cNvPr>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a:extLst>
              <a:ext uri="{FF2B5EF4-FFF2-40B4-BE49-F238E27FC236}">
                <a16:creationId xmlns:a16="http://schemas.microsoft.com/office/drawing/2014/main" id="{5ABCA78F-3B32-4AE9-BDAF-4B4ABFE27D23}"/>
              </a:ext>
            </a:extLst>
          </p:cNvPr>
          <p:cNvSpPr>
            <a:spLocks noGrp="1"/>
          </p:cNvSpPr>
          <p:nvPr>
            <p:ph type="sldNum" sz="quarter" idx="12"/>
          </p:nvPr>
        </p:nvSpPr>
        <p:spPr/>
        <p:txBody>
          <a:bodyPr/>
          <a:lstStyle/>
          <a:p>
            <a:fld id="{D1B71AAA-B9E7-4449-836C-07686E34B3E0}" type="slidenum">
              <a:rPr lang="en-US" smtClean="0"/>
              <a:t>10</a:t>
            </a:fld>
            <a:endParaRPr lang="en-US"/>
          </a:p>
        </p:txBody>
      </p:sp>
    </p:spTree>
    <p:extLst>
      <p:ext uri="{BB962C8B-B14F-4D97-AF65-F5344CB8AC3E}">
        <p14:creationId xmlns:p14="http://schemas.microsoft.com/office/powerpoint/2010/main" val="282000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13B8A48-B942-4D54-8A1B-38939C0630CA}"/>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BDC4E6F7-45A2-4F49-9197-AA8D4B05FB48}"/>
              </a:ext>
            </a:extLst>
          </p:cNvPr>
          <p:cNvCxnSpPr/>
          <p:nvPr/>
        </p:nvCxnSpPr>
        <p:spPr>
          <a:xfrm flipH="1">
            <a:off x="5357813" y="868363"/>
            <a:ext cx="6350" cy="548957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532" name="Group 39">
            <a:extLst>
              <a:ext uri="{FF2B5EF4-FFF2-40B4-BE49-F238E27FC236}">
                <a16:creationId xmlns:a16="http://schemas.microsoft.com/office/drawing/2014/main" id="{1ED56560-313F-4983-A208-639D36A0378D}"/>
              </a:ext>
            </a:extLst>
          </p:cNvPr>
          <p:cNvGrpSpPr>
            <a:grpSpLocks/>
          </p:cNvGrpSpPr>
          <p:nvPr/>
        </p:nvGrpSpPr>
        <p:grpSpPr bwMode="auto">
          <a:xfrm>
            <a:off x="352425" y="6462713"/>
            <a:ext cx="290513" cy="277812"/>
            <a:chOff x="2403524" y="3058119"/>
            <a:chExt cx="249244" cy="373602"/>
          </a:xfrm>
        </p:grpSpPr>
        <p:sp>
          <p:nvSpPr>
            <p:cNvPr id="34" name="Chevron 33">
              <a:extLst>
                <a:ext uri="{FF2B5EF4-FFF2-40B4-BE49-F238E27FC236}">
                  <a16:creationId xmlns:a16="http://schemas.microsoft.com/office/drawing/2014/main" id="{8DA29AF1-0889-491E-9C3A-F6AC6B5C21FE}"/>
                </a:ext>
              </a:extLst>
            </p:cNvPr>
            <p:cNvSpPr/>
            <p:nvPr/>
          </p:nvSpPr>
          <p:spPr>
            <a:xfrm rot="5400000">
              <a:off x="2404710" y="3056932"/>
              <a:ext cx="245510" cy="247882"/>
            </a:xfrm>
            <a:prstGeom prst="chevron">
              <a:avLst>
                <a:gd name="adj" fmla="val 5579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35" name="Chevron 34">
              <a:extLst>
                <a:ext uri="{FF2B5EF4-FFF2-40B4-BE49-F238E27FC236}">
                  <a16:creationId xmlns:a16="http://schemas.microsoft.com/office/drawing/2014/main" id="{DFBD04A1-982F-4124-8124-60F496AFF4BD}"/>
                </a:ext>
              </a:extLst>
            </p:cNvPr>
            <p:cNvSpPr/>
            <p:nvPr/>
          </p:nvSpPr>
          <p:spPr>
            <a:xfrm rot="5400000">
              <a:off x="2434893" y="3156204"/>
              <a:ext cx="187869" cy="247882"/>
            </a:xfrm>
            <a:prstGeom prst="chevron">
              <a:avLst>
                <a:gd name="adj" fmla="val 711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36" name="Chevron 35">
              <a:extLst>
                <a:ext uri="{FF2B5EF4-FFF2-40B4-BE49-F238E27FC236}">
                  <a16:creationId xmlns:a16="http://schemas.microsoft.com/office/drawing/2014/main" id="{47D94F8C-08B0-4B51-B235-A3E1BB935862}"/>
                </a:ext>
              </a:extLst>
            </p:cNvPr>
            <p:cNvSpPr/>
            <p:nvPr/>
          </p:nvSpPr>
          <p:spPr>
            <a:xfrm rot="5400000">
              <a:off x="2445567" y="3224520"/>
              <a:ext cx="166520" cy="247882"/>
            </a:xfrm>
            <a:prstGeom prst="chevron">
              <a:avLst>
                <a:gd name="adj" fmla="val 8249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grpSp>
      <p:sp>
        <p:nvSpPr>
          <p:cNvPr id="56" name="TextBox 55">
            <a:extLst>
              <a:ext uri="{FF2B5EF4-FFF2-40B4-BE49-F238E27FC236}">
                <a16:creationId xmlns:a16="http://schemas.microsoft.com/office/drawing/2014/main" id="{9DF62B86-E524-4B71-AC60-6E2289994926}"/>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sp>
        <p:nvSpPr>
          <p:cNvPr id="25" name="Rectangle 24">
            <a:extLst>
              <a:ext uri="{FF2B5EF4-FFF2-40B4-BE49-F238E27FC236}">
                <a16:creationId xmlns:a16="http://schemas.microsoft.com/office/drawing/2014/main" id="{764F1ABC-3A83-41BF-B2FF-8786B8B261BE}"/>
              </a:ext>
            </a:extLst>
          </p:cNvPr>
          <p:cNvSpPr/>
          <p:nvPr/>
        </p:nvSpPr>
        <p:spPr>
          <a:xfrm>
            <a:off x="5429250" y="2174875"/>
            <a:ext cx="3508375" cy="3540125"/>
          </a:xfrm>
          <a:prstGeom prst="rect">
            <a:avLst/>
          </a:prstGeom>
        </p:spPr>
        <p:txBody>
          <a:bodyPr>
            <a:spAutoFit/>
          </a:bodyPr>
          <a:lstStyle/>
          <a:p>
            <a:pPr eaLnBrk="1" hangingPunct="1">
              <a:defRPr/>
            </a:pPr>
            <a:r>
              <a:rPr lang="en-US" sz="1600" dirty="0">
                <a:latin typeface="Arial Narrow" pitchFamily="34" charset="0"/>
              </a:rPr>
              <a:t>6 BAB 22 PASAL </a:t>
            </a:r>
            <a:r>
              <a:rPr lang="en-US" sz="1600" dirty="0" err="1">
                <a:latin typeface="Arial Narrow" pitchFamily="34" charset="0"/>
              </a:rPr>
              <a:t>dan</a:t>
            </a:r>
            <a:r>
              <a:rPr lang="en-US" sz="1600" dirty="0">
                <a:latin typeface="Arial Narrow" pitchFamily="34" charset="0"/>
              </a:rPr>
              <a:t> 3 LAMPIRAN</a:t>
            </a:r>
          </a:p>
          <a:p>
            <a:pPr eaLnBrk="1" hangingPunct="1">
              <a:defRPr/>
            </a:pPr>
            <a:endParaRPr lang="en-US" sz="1600" dirty="0">
              <a:latin typeface="Arial Narrow" pitchFamily="34" charset="0"/>
            </a:endParaRPr>
          </a:p>
          <a:p>
            <a:pPr eaLnBrk="1" hangingPunct="1">
              <a:defRPr/>
            </a:pPr>
            <a:r>
              <a:rPr lang="en-US" sz="1600" dirty="0">
                <a:latin typeface="Arial Narrow" pitchFamily="34" charset="0"/>
              </a:rPr>
              <a:t>BAB I 	: </a:t>
            </a:r>
            <a:r>
              <a:rPr lang="en-US" sz="1600" dirty="0" err="1">
                <a:latin typeface="Arial Narrow" pitchFamily="34" charset="0"/>
              </a:rPr>
              <a:t>Ketentuan</a:t>
            </a:r>
            <a:r>
              <a:rPr lang="en-US" sz="1600" dirty="0">
                <a:latin typeface="Arial Narrow" pitchFamily="34" charset="0"/>
              </a:rPr>
              <a:t> </a:t>
            </a:r>
            <a:r>
              <a:rPr lang="en-US" sz="1600" dirty="0" err="1">
                <a:latin typeface="Arial Narrow" pitchFamily="34" charset="0"/>
              </a:rPr>
              <a:t>Umum</a:t>
            </a:r>
            <a:endParaRPr lang="en-US" sz="1600" dirty="0">
              <a:latin typeface="Arial Narrow" pitchFamily="34" charset="0"/>
            </a:endParaRPr>
          </a:p>
          <a:p>
            <a:pPr eaLnBrk="1" hangingPunct="1">
              <a:defRPr/>
            </a:pPr>
            <a:r>
              <a:rPr lang="en-US" sz="1600" dirty="0">
                <a:latin typeface="Arial Narrow" pitchFamily="34" charset="0"/>
              </a:rPr>
              <a:t>BAB II	: </a:t>
            </a:r>
            <a:r>
              <a:rPr lang="en-US" sz="1600" dirty="0" err="1">
                <a:latin typeface="Arial Narrow" pitchFamily="34" charset="0"/>
              </a:rPr>
              <a:t>Sistem</a:t>
            </a:r>
            <a:r>
              <a:rPr lang="en-US" sz="1600" dirty="0">
                <a:latin typeface="Arial Narrow" pitchFamily="34" charset="0"/>
              </a:rPr>
              <a:t> </a:t>
            </a:r>
            <a:r>
              <a:rPr lang="en-US" sz="1600" dirty="0" err="1">
                <a:latin typeface="Arial Narrow" pitchFamily="34" charset="0"/>
              </a:rPr>
              <a:t>Manajemen</a:t>
            </a:r>
            <a:r>
              <a:rPr lang="en-US" sz="1600" dirty="0">
                <a:latin typeface="Arial Narrow" pitchFamily="34" charset="0"/>
              </a:rPr>
              <a:t> K3</a:t>
            </a:r>
          </a:p>
          <a:p>
            <a:pPr eaLnBrk="1" hangingPunct="1">
              <a:defRPr/>
            </a:pPr>
            <a:r>
              <a:rPr lang="en-US" sz="1600" dirty="0">
                <a:latin typeface="Arial Narrow" pitchFamily="34" charset="0"/>
              </a:rPr>
              <a:t>BAB III	: </a:t>
            </a:r>
            <a:r>
              <a:rPr lang="en-US" sz="1600" dirty="0" err="1">
                <a:latin typeface="Arial Narrow" pitchFamily="34" charset="0"/>
              </a:rPr>
              <a:t>Penilaian</a:t>
            </a:r>
            <a:r>
              <a:rPr lang="en-US" sz="1600" dirty="0">
                <a:latin typeface="Arial Narrow" pitchFamily="34" charset="0"/>
              </a:rPr>
              <a:t> </a:t>
            </a:r>
            <a:r>
              <a:rPr lang="en-US" sz="1600" dirty="0" err="1">
                <a:latin typeface="Arial Narrow" pitchFamily="34" charset="0"/>
              </a:rPr>
              <a:t>Penerapan</a:t>
            </a:r>
            <a:r>
              <a:rPr lang="en-US" sz="1600" dirty="0">
                <a:latin typeface="Arial Narrow" pitchFamily="34" charset="0"/>
              </a:rPr>
              <a:t> SMK3</a:t>
            </a:r>
          </a:p>
          <a:p>
            <a:pPr eaLnBrk="1" hangingPunct="1">
              <a:defRPr/>
            </a:pPr>
            <a:r>
              <a:rPr lang="en-US" sz="1600" dirty="0">
                <a:latin typeface="Arial Narrow" pitchFamily="34" charset="0"/>
              </a:rPr>
              <a:t>BAB IV 	: </a:t>
            </a:r>
            <a:r>
              <a:rPr lang="en-US" sz="1600" dirty="0" err="1">
                <a:latin typeface="Arial Narrow" pitchFamily="34" charset="0"/>
              </a:rPr>
              <a:t>Pengawasan</a:t>
            </a:r>
            <a:endParaRPr lang="en-US" sz="1600" dirty="0">
              <a:latin typeface="Arial Narrow" pitchFamily="34" charset="0"/>
            </a:endParaRPr>
          </a:p>
          <a:p>
            <a:pPr eaLnBrk="1" hangingPunct="1">
              <a:defRPr/>
            </a:pPr>
            <a:r>
              <a:rPr lang="en-US" sz="1600" dirty="0">
                <a:latin typeface="Arial Narrow" pitchFamily="34" charset="0"/>
              </a:rPr>
              <a:t>BAB V 	: </a:t>
            </a:r>
            <a:r>
              <a:rPr lang="en-US" sz="1600" dirty="0" err="1">
                <a:latin typeface="Arial Narrow" pitchFamily="34" charset="0"/>
              </a:rPr>
              <a:t>Ketentuan</a:t>
            </a:r>
            <a:r>
              <a:rPr lang="en-US" sz="1600" dirty="0">
                <a:latin typeface="Arial Narrow" pitchFamily="34" charset="0"/>
              </a:rPr>
              <a:t> </a:t>
            </a:r>
            <a:r>
              <a:rPr lang="en-US" sz="1600" dirty="0" err="1">
                <a:latin typeface="Arial Narrow" pitchFamily="34" charset="0"/>
              </a:rPr>
              <a:t>Peralihan</a:t>
            </a:r>
            <a:endParaRPr lang="en-US" sz="1600" dirty="0">
              <a:latin typeface="Arial Narrow" pitchFamily="34" charset="0"/>
            </a:endParaRPr>
          </a:p>
          <a:p>
            <a:pPr eaLnBrk="1" hangingPunct="1">
              <a:defRPr/>
            </a:pPr>
            <a:r>
              <a:rPr lang="en-US" sz="1600" dirty="0">
                <a:latin typeface="Arial Narrow" pitchFamily="34" charset="0"/>
              </a:rPr>
              <a:t>BAB VI	: </a:t>
            </a:r>
            <a:r>
              <a:rPr lang="en-US" sz="1600" dirty="0" err="1">
                <a:latin typeface="Arial Narrow" pitchFamily="34" charset="0"/>
              </a:rPr>
              <a:t>Ketentuan</a:t>
            </a:r>
            <a:r>
              <a:rPr lang="en-US" sz="1600" dirty="0">
                <a:latin typeface="Arial Narrow" pitchFamily="34" charset="0"/>
              </a:rPr>
              <a:t> </a:t>
            </a:r>
            <a:r>
              <a:rPr lang="en-US" sz="1600" dirty="0" err="1">
                <a:latin typeface="Arial Narrow" pitchFamily="34" charset="0"/>
              </a:rPr>
              <a:t>Penutup</a:t>
            </a:r>
            <a:endParaRPr lang="en-US" sz="1600" dirty="0">
              <a:latin typeface="Arial Narrow" pitchFamily="34" charset="0"/>
            </a:endParaRPr>
          </a:p>
          <a:p>
            <a:pPr eaLnBrk="1" hangingPunct="1">
              <a:defRPr/>
            </a:pPr>
            <a:r>
              <a:rPr lang="en-US" sz="1600" dirty="0">
                <a:latin typeface="Arial Narrow" pitchFamily="34" charset="0"/>
              </a:rPr>
              <a:t>			</a:t>
            </a:r>
          </a:p>
          <a:p>
            <a:pPr eaLnBrk="1" hangingPunct="1">
              <a:defRPr/>
            </a:pPr>
            <a:r>
              <a:rPr lang="en-US" sz="1600" dirty="0" err="1">
                <a:latin typeface="Arial Narrow" pitchFamily="34" charset="0"/>
              </a:rPr>
              <a:t>Lampiran</a:t>
            </a:r>
            <a:r>
              <a:rPr lang="en-US" sz="1600" dirty="0">
                <a:latin typeface="Arial Narrow" pitchFamily="34" charset="0"/>
              </a:rPr>
              <a:t> I	: </a:t>
            </a:r>
            <a:r>
              <a:rPr lang="en-US" sz="1600" dirty="0" err="1">
                <a:latin typeface="Arial Narrow" pitchFamily="34" charset="0"/>
              </a:rPr>
              <a:t>Pedoman</a:t>
            </a:r>
            <a:r>
              <a:rPr lang="en-US" sz="1600" dirty="0">
                <a:latin typeface="Arial Narrow" pitchFamily="34" charset="0"/>
              </a:rPr>
              <a:t> </a:t>
            </a:r>
            <a:r>
              <a:rPr lang="en-US" sz="1600" dirty="0" err="1">
                <a:latin typeface="Arial Narrow" pitchFamily="34" charset="0"/>
              </a:rPr>
              <a:t>Penerapan</a:t>
            </a:r>
            <a:r>
              <a:rPr lang="en-US" sz="1600" dirty="0">
                <a:latin typeface="Arial Narrow" pitchFamily="34" charset="0"/>
              </a:rPr>
              <a:t> SMK3</a:t>
            </a:r>
          </a:p>
          <a:p>
            <a:pPr eaLnBrk="1" hangingPunct="1">
              <a:defRPr/>
            </a:pPr>
            <a:r>
              <a:rPr lang="en-US" sz="1600" dirty="0" err="1">
                <a:latin typeface="Arial Narrow" pitchFamily="34" charset="0"/>
              </a:rPr>
              <a:t>Lampiran</a:t>
            </a:r>
            <a:r>
              <a:rPr lang="en-US" sz="1600" dirty="0">
                <a:latin typeface="Arial Narrow" pitchFamily="34" charset="0"/>
              </a:rPr>
              <a:t> II	: </a:t>
            </a:r>
            <a:r>
              <a:rPr lang="en-US" sz="1600" dirty="0" err="1">
                <a:latin typeface="Arial Narrow" pitchFamily="34" charset="0"/>
              </a:rPr>
              <a:t>Pedoman</a:t>
            </a:r>
            <a:r>
              <a:rPr lang="en-US" sz="1600" dirty="0">
                <a:latin typeface="Arial Narrow" pitchFamily="34" charset="0"/>
              </a:rPr>
              <a:t> </a:t>
            </a:r>
            <a:r>
              <a:rPr lang="en-US" sz="1600" dirty="0" err="1">
                <a:latin typeface="Arial Narrow" pitchFamily="34" charset="0"/>
              </a:rPr>
              <a:t>Penilaian</a:t>
            </a:r>
            <a:r>
              <a:rPr lang="en-US" sz="1600" dirty="0">
                <a:latin typeface="Arial Narrow" pitchFamily="34" charset="0"/>
              </a:rPr>
              <a:t> </a:t>
            </a:r>
            <a:r>
              <a:rPr lang="en-US" sz="1600" dirty="0" err="1">
                <a:latin typeface="Arial Narrow" pitchFamily="34" charset="0"/>
              </a:rPr>
              <a:t>Penerapan</a:t>
            </a:r>
            <a:r>
              <a:rPr lang="en-US" sz="1600" dirty="0">
                <a:latin typeface="Arial Narrow" pitchFamily="34" charset="0"/>
              </a:rPr>
              <a:t> SMK3</a:t>
            </a:r>
          </a:p>
          <a:p>
            <a:pPr eaLnBrk="1" hangingPunct="1">
              <a:defRPr/>
            </a:pPr>
            <a:r>
              <a:rPr lang="en-US" sz="1600" dirty="0" err="1">
                <a:latin typeface="Arial Narrow" pitchFamily="34" charset="0"/>
              </a:rPr>
              <a:t>Lampiran</a:t>
            </a:r>
            <a:r>
              <a:rPr lang="en-US" sz="1600" dirty="0">
                <a:latin typeface="Arial Narrow" pitchFamily="34" charset="0"/>
              </a:rPr>
              <a:t> III	: </a:t>
            </a:r>
            <a:r>
              <a:rPr lang="en-US" sz="1600" dirty="0" err="1">
                <a:latin typeface="Arial Narrow" pitchFamily="34" charset="0"/>
              </a:rPr>
              <a:t>Laporan</a:t>
            </a:r>
            <a:r>
              <a:rPr lang="en-US" sz="1600" dirty="0">
                <a:latin typeface="Arial Narrow" pitchFamily="34" charset="0"/>
              </a:rPr>
              <a:t> Audit SMK3</a:t>
            </a:r>
          </a:p>
          <a:p>
            <a:pPr algn="just" eaLnBrk="1" fontAlgn="auto" hangingPunct="1">
              <a:spcBef>
                <a:spcPts val="0"/>
              </a:spcBef>
              <a:spcAft>
                <a:spcPts val="0"/>
              </a:spcAft>
              <a:defRPr/>
            </a:pPr>
            <a:endParaRPr lang="en-US" sz="1600" b="1" u="sng" dirty="0">
              <a:latin typeface="Arial Narrow" pitchFamily="34" charset="0"/>
              <a:cs typeface="+mn-cs"/>
            </a:endParaRPr>
          </a:p>
        </p:txBody>
      </p:sp>
      <p:sp>
        <p:nvSpPr>
          <p:cNvPr id="26" name="Rectangle 25">
            <a:extLst>
              <a:ext uri="{FF2B5EF4-FFF2-40B4-BE49-F238E27FC236}">
                <a16:creationId xmlns:a16="http://schemas.microsoft.com/office/drawing/2014/main" id="{9BF7E4BF-C37B-4109-B9A6-B7CA8C15E9D6}"/>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ight Triangle 26">
            <a:extLst>
              <a:ext uri="{FF2B5EF4-FFF2-40B4-BE49-F238E27FC236}">
                <a16:creationId xmlns:a16="http://schemas.microsoft.com/office/drawing/2014/main" id="{F4B27C3D-5409-4938-9B86-001FF580B325}"/>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a:extLst>
              <a:ext uri="{FF2B5EF4-FFF2-40B4-BE49-F238E27FC236}">
                <a16:creationId xmlns:a16="http://schemas.microsoft.com/office/drawing/2014/main" id="{6BA980E0-317B-4E04-87CE-09D1B1118009}"/>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ight Triangle 29">
            <a:extLst>
              <a:ext uri="{FF2B5EF4-FFF2-40B4-BE49-F238E27FC236}">
                <a16:creationId xmlns:a16="http://schemas.microsoft.com/office/drawing/2014/main" id="{D5D705F3-EF12-4C13-BC02-FC6C556426DB}"/>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EB6B7016-99BC-494E-9EBD-7548140C379B}"/>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ight Triangle 32">
            <a:extLst>
              <a:ext uri="{FF2B5EF4-FFF2-40B4-BE49-F238E27FC236}">
                <a16:creationId xmlns:a16="http://schemas.microsoft.com/office/drawing/2014/main" id="{AB8A1959-BDCA-4D25-A516-BF338FEC8157}"/>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a:extLst>
              <a:ext uri="{FF2B5EF4-FFF2-40B4-BE49-F238E27FC236}">
                <a16:creationId xmlns:a16="http://schemas.microsoft.com/office/drawing/2014/main" id="{A3D1EE31-F900-44D8-8F1A-B347A296D12C}"/>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2542" name="Picture 2" descr="https://eventsimg.blob.core.windows.net/banners/0501b15eb42194fc8120735b7431936f">
            <a:extLst>
              <a:ext uri="{FF2B5EF4-FFF2-40B4-BE49-F238E27FC236}">
                <a16:creationId xmlns:a16="http://schemas.microsoft.com/office/drawing/2014/main" id="{EACCB642-DB31-4D27-9A8D-A19B99DDDCAF}"/>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8722" t="7062" r="9039" b="4979"/>
          <a:stretch>
            <a:fillRect/>
          </a:stretch>
        </p:blipFill>
        <p:spPr bwMode="auto">
          <a:xfrm>
            <a:off x="285750" y="2214563"/>
            <a:ext cx="47148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Pentagon 37">
            <a:extLst>
              <a:ext uri="{FF2B5EF4-FFF2-40B4-BE49-F238E27FC236}">
                <a16:creationId xmlns:a16="http://schemas.microsoft.com/office/drawing/2014/main" id="{124FE355-9151-4B07-99FF-FE02158805E9}"/>
              </a:ext>
            </a:extLst>
          </p:cNvPr>
          <p:cNvSpPr/>
          <p:nvPr/>
        </p:nvSpPr>
        <p:spPr>
          <a:xfrm>
            <a:off x="0" y="287338"/>
            <a:ext cx="1257300" cy="24765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1" dirty="0">
                <a:solidFill>
                  <a:schemeClr val="bg1"/>
                </a:solidFill>
                <a:latin typeface="Accidental Presidency" panose="00000400000000000000" pitchFamily="2" charset="0"/>
              </a:rPr>
              <a:t>SMK3</a:t>
            </a:r>
            <a:endParaRPr lang="en-US" sz="1800" b="1" dirty="0"/>
          </a:p>
        </p:txBody>
      </p:sp>
      <p:sp>
        <p:nvSpPr>
          <p:cNvPr id="39" name="Chevron 38">
            <a:extLst>
              <a:ext uri="{FF2B5EF4-FFF2-40B4-BE49-F238E27FC236}">
                <a16:creationId xmlns:a16="http://schemas.microsoft.com/office/drawing/2014/main" id="{D71020E7-A20D-4830-870F-08D41C0482E8}"/>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2" name="Chevron 41">
            <a:extLst>
              <a:ext uri="{FF2B5EF4-FFF2-40B4-BE49-F238E27FC236}">
                <a16:creationId xmlns:a16="http://schemas.microsoft.com/office/drawing/2014/main" id="{C23E4E3D-C569-4231-B4D2-A9CBF47BD3E6}"/>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3" name="Chevron 42">
            <a:extLst>
              <a:ext uri="{FF2B5EF4-FFF2-40B4-BE49-F238E27FC236}">
                <a16:creationId xmlns:a16="http://schemas.microsoft.com/office/drawing/2014/main" id="{7A082E19-84F5-4C02-8675-68BF1FB4C51B}"/>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22547" name="Rectangle 31">
            <a:extLst>
              <a:ext uri="{FF2B5EF4-FFF2-40B4-BE49-F238E27FC236}">
                <a16:creationId xmlns:a16="http://schemas.microsoft.com/office/drawing/2014/main" id="{CEA9831C-09FF-43DD-A932-7E4B90F08B89}"/>
              </a:ext>
            </a:extLst>
          </p:cNvPr>
          <p:cNvSpPr>
            <a:spLocks noChangeArrowheads="1"/>
          </p:cNvSpPr>
          <p:nvPr/>
        </p:nvSpPr>
        <p:spPr bwMode="auto">
          <a:xfrm>
            <a:off x="0" y="1285875"/>
            <a:ext cx="5237163" cy="708025"/>
          </a:xfrm>
          <a:prstGeom prst="rect">
            <a:avLst/>
          </a:prstGeom>
          <a:solidFill>
            <a:schemeClr val="tx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4000" b="1">
                <a:solidFill>
                  <a:schemeClr val="bg1"/>
                </a:solidFill>
                <a:latin typeface="Arial Narrow" panose="020B0606020202030204" pitchFamily="34" charset="0"/>
              </a:rPr>
              <a:t>PP Nomor 50 Tahun 2012</a:t>
            </a:r>
          </a:p>
        </p:txBody>
      </p:sp>
      <p:sp>
        <p:nvSpPr>
          <p:cNvPr id="22548" name="Rectangle 31">
            <a:extLst>
              <a:ext uri="{FF2B5EF4-FFF2-40B4-BE49-F238E27FC236}">
                <a16:creationId xmlns:a16="http://schemas.microsoft.com/office/drawing/2014/main" id="{312E7535-912E-4731-8B64-F74DF568BF94}"/>
              </a:ext>
            </a:extLst>
          </p:cNvPr>
          <p:cNvSpPr>
            <a:spLocks noChangeArrowheads="1"/>
          </p:cNvSpPr>
          <p:nvPr/>
        </p:nvSpPr>
        <p:spPr bwMode="auto">
          <a:xfrm>
            <a:off x="5429250" y="1214438"/>
            <a:ext cx="36433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Narrow" panose="020B0606020202030204" pitchFamily="34" charset="0"/>
              </a:rPr>
              <a:t>Peraturan Pemerintah Republik </a:t>
            </a:r>
            <a:r>
              <a:rPr lang="pt-BR" altLang="en-US" sz="1600">
                <a:latin typeface="Arial Narrow" panose="020B0606020202030204" pitchFamily="34" charset="0"/>
              </a:rPr>
              <a:t>Indonesia Nomor 50 Tahun 2012 </a:t>
            </a:r>
            <a:r>
              <a:rPr lang="en-US" altLang="en-US" sz="1600">
                <a:latin typeface="Arial Narrow" panose="020B0606020202030204" pitchFamily="34" charset="0"/>
              </a:rPr>
              <a:t>Tentang Penerapan SMK3 terdiri dari </a:t>
            </a:r>
          </a:p>
        </p:txBody>
      </p:sp>
      <p:sp>
        <p:nvSpPr>
          <p:cNvPr id="22549" name="Footer Placeholder 1">
            <a:extLst>
              <a:ext uri="{FF2B5EF4-FFF2-40B4-BE49-F238E27FC236}">
                <a16:creationId xmlns:a16="http://schemas.microsoft.com/office/drawing/2014/main" id="{F0205F5C-5B66-4A89-BBE3-0EDD5ECF4F5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22550" name="Slide Number Placeholder 2">
            <a:extLst>
              <a:ext uri="{FF2B5EF4-FFF2-40B4-BE49-F238E27FC236}">
                <a16:creationId xmlns:a16="http://schemas.microsoft.com/office/drawing/2014/main" id="{7A15B14C-9079-4714-8A60-0DE7DA1852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86994E-145E-4755-96B8-47676C219D88}" type="slidenum">
              <a:rPr lang="en-US" altLang="en-US" sz="1400" smtClean="0">
                <a:latin typeface="Times New Roman" panose="02020603050405020304" pitchFamily="18" charset="0"/>
              </a:rPr>
              <a:pPr>
                <a:spcBef>
                  <a:spcPct val="0"/>
                </a:spcBef>
                <a:buFontTx/>
                <a:buNone/>
              </a:pPr>
              <a:t>11</a:t>
            </a:fld>
            <a:endParaRPr lang="en-US" altLang="en-US" sz="140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131714" y="783060"/>
          <a:ext cx="4414316" cy="5376246"/>
        </p:xfrm>
        <a:graphic>
          <a:graphicData uri="http://schemas.openxmlformats.org/drawingml/2006/table">
            <a:tbl>
              <a:tblPr/>
              <a:tblGrid>
                <a:gridCol w="360182">
                  <a:extLst>
                    <a:ext uri="{9D8B030D-6E8A-4147-A177-3AD203B41FA5}">
                      <a16:colId xmlns:a16="http://schemas.microsoft.com/office/drawing/2014/main" val="20000"/>
                    </a:ext>
                  </a:extLst>
                </a:gridCol>
                <a:gridCol w="427192">
                  <a:extLst>
                    <a:ext uri="{9D8B030D-6E8A-4147-A177-3AD203B41FA5}">
                      <a16:colId xmlns:a16="http://schemas.microsoft.com/office/drawing/2014/main" val="20001"/>
                    </a:ext>
                  </a:extLst>
                </a:gridCol>
                <a:gridCol w="393687">
                  <a:extLst>
                    <a:ext uri="{9D8B030D-6E8A-4147-A177-3AD203B41FA5}">
                      <a16:colId xmlns:a16="http://schemas.microsoft.com/office/drawing/2014/main" val="20002"/>
                    </a:ext>
                  </a:extLst>
                </a:gridCol>
                <a:gridCol w="3233255">
                  <a:extLst>
                    <a:ext uri="{9D8B030D-6E8A-4147-A177-3AD203B41FA5}">
                      <a16:colId xmlns:a16="http://schemas.microsoft.com/office/drawing/2014/main" val="20003"/>
                    </a:ext>
                  </a:extLst>
                </a:gridCol>
              </a:tblGrid>
              <a:tr h="277410">
                <a:tc>
                  <a:txBody>
                    <a:bodyPr/>
                    <a:lstStyle/>
                    <a:p>
                      <a:pPr algn="ctr" fontAlgn="b"/>
                      <a:r>
                        <a:rPr lang="en-US" sz="1300" b="1" i="0" u="none" strike="noStrike" dirty="0">
                          <a:solidFill>
                            <a:srgbClr val="000000"/>
                          </a:solidFill>
                          <a:latin typeface="Arial Narrow" pitchFamily="34" charset="0"/>
                        </a:rPr>
                        <a:t>4</a:t>
                      </a:r>
                    </a:p>
                  </a:txBody>
                  <a:tcPr marL="8792" marR="8792" marT="8792"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Context of The Organization</a:t>
                      </a:r>
                    </a:p>
                  </a:txBody>
                  <a:tcPr marL="8792" marR="8792" marT="8792"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4.1</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Understanding the organization and its context</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1"/>
                  </a:ext>
                </a:extLst>
              </a:tr>
              <a:tr h="402688">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4.2</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Understanding the needs and expectations of interested parties</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2"/>
                  </a:ext>
                </a:extLst>
              </a:tr>
              <a:tr h="402688">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4.3</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Determining the scope of the environmental management system</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3"/>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4.4</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Environmental management system</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277410">
                <a:tc>
                  <a:txBody>
                    <a:bodyPr/>
                    <a:lstStyle/>
                    <a:p>
                      <a:pPr algn="ctr" fontAlgn="b"/>
                      <a:r>
                        <a:rPr lang="en-US" sz="1300" b="1" i="0" u="none" strike="noStrike">
                          <a:solidFill>
                            <a:srgbClr val="000000"/>
                          </a:solidFill>
                          <a:latin typeface="Arial Narrow" pitchFamily="34" charset="0"/>
                        </a:rPr>
                        <a:t>5</a:t>
                      </a:r>
                    </a:p>
                  </a:txBody>
                  <a:tcPr marL="8792" marR="8792" marT="8792"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Leadership</a:t>
                      </a:r>
                    </a:p>
                  </a:txBody>
                  <a:tcPr marL="8792" marR="8792" marT="8792"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5.1</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Leadership and commitment</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6"/>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5.2</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Environmental policy</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7"/>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5.3</a:t>
                      </a:r>
                    </a:p>
                  </a:txBody>
                  <a:tcPr marL="8792" marR="8792" marT="8792"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Organizational roles, responsibilities and authorities</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277410">
                <a:tc>
                  <a:txBody>
                    <a:bodyPr/>
                    <a:lstStyle/>
                    <a:p>
                      <a:pPr algn="ctr" fontAlgn="b"/>
                      <a:r>
                        <a:rPr lang="en-US" sz="1300" b="1" i="0" u="none" strike="noStrike">
                          <a:solidFill>
                            <a:srgbClr val="000000"/>
                          </a:solidFill>
                          <a:latin typeface="Arial Narrow" pitchFamily="34" charset="0"/>
                        </a:rPr>
                        <a:t>6</a:t>
                      </a:r>
                    </a:p>
                  </a:txBody>
                  <a:tcPr marL="8792" marR="8792" marT="8792"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Planning </a:t>
                      </a:r>
                    </a:p>
                  </a:txBody>
                  <a:tcPr marL="8792" marR="8792" marT="8792"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0" u="none" strike="noStrike" dirty="0">
                          <a:solidFill>
                            <a:srgbClr val="000000"/>
                          </a:solidFill>
                          <a:latin typeface="Arial Narrow" pitchFamily="34" charset="0"/>
                        </a:rPr>
                        <a:t>6.1</a:t>
                      </a:r>
                    </a:p>
                  </a:txBody>
                  <a:tcPr marL="8792" marR="8792" marT="8792" marB="0">
                    <a:lnL>
                      <a:noFill/>
                    </a:lnL>
                    <a:lnR>
                      <a:noFill/>
                    </a:lnR>
                    <a:lnT>
                      <a:noFill/>
                    </a:lnT>
                    <a:lnB>
                      <a:noFill/>
                    </a:lnB>
                  </a:tcPr>
                </a:tc>
                <a:tc gridSpan="2">
                  <a:txBody>
                    <a:bodyPr/>
                    <a:lstStyle/>
                    <a:p>
                      <a:pPr algn="l" fontAlgn="b"/>
                      <a:r>
                        <a:rPr lang="en-US" sz="1300" b="1" i="0" u="none" strike="noStrike" dirty="0">
                          <a:solidFill>
                            <a:srgbClr val="000000"/>
                          </a:solidFill>
                          <a:latin typeface="Arial Narrow" pitchFamily="34" charset="0"/>
                        </a:rPr>
                        <a:t>Actions to address risks and opportunities</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0"/>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l" fontAlgn="b"/>
                      <a:endParaRPr lang="en-US" sz="1300" b="1" i="0" u="none" strike="noStrike" dirty="0">
                        <a:solidFill>
                          <a:srgbClr val="000000"/>
                        </a:solidFill>
                        <a:latin typeface="Arial Narrow" pitchFamily="34" charset="0"/>
                      </a:endParaRPr>
                    </a:p>
                  </a:txBody>
                  <a:tcPr marL="8792" marR="8792" marT="8792" marB="0">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6.1.1</a:t>
                      </a:r>
                    </a:p>
                  </a:txBody>
                  <a:tcPr marL="8792" marR="8792" marT="8792" marB="0">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General</a:t>
                      </a:r>
                    </a:p>
                  </a:txBody>
                  <a:tcPr marL="8792" marR="8792" marT="8792" marB="0">
                    <a:lnL>
                      <a:noFill/>
                    </a:lnL>
                    <a:lnR>
                      <a:noFill/>
                    </a:lnR>
                    <a:lnT>
                      <a:noFill/>
                    </a:lnT>
                    <a:lnB>
                      <a:noFill/>
                    </a:lnB>
                  </a:tcPr>
                </a:tc>
                <a:extLst>
                  <a:ext uri="{0D108BD9-81ED-4DB2-BD59-A6C34878D82A}">
                    <a16:rowId xmlns:a16="http://schemas.microsoft.com/office/drawing/2014/main" val="10011"/>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l" fontAlgn="b"/>
                      <a:endParaRPr lang="en-US" sz="1300" b="1" i="0" u="none" strike="noStrike">
                        <a:solidFill>
                          <a:srgbClr val="000000"/>
                        </a:solidFill>
                        <a:latin typeface="Arial Narrow" pitchFamily="34" charset="0"/>
                      </a:endParaRPr>
                    </a:p>
                  </a:txBody>
                  <a:tcPr marL="8792" marR="8792" marT="8792" marB="0">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6.1.2</a:t>
                      </a:r>
                    </a:p>
                  </a:txBody>
                  <a:tcPr marL="8792" marR="8792" marT="8792" marB="0">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Environmental aspects</a:t>
                      </a:r>
                    </a:p>
                  </a:txBody>
                  <a:tcPr marL="8792" marR="8792" marT="8792" marB="0">
                    <a:lnL>
                      <a:noFill/>
                    </a:lnL>
                    <a:lnR>
                      <a:noFill/>
                    </a:lnR>
                    <a:lnT>
                      <a:noFill/>
                    </a:lnT>
                    <a:lnB>
                      <a:noFill/>
                    </a:lnB>
                  </a:tcPr>
                </a:tc>
                <a:extLst>
                  <a:ext uri="{0D108BD9-81ED-4DB2-BD59-A6C34878D82A}">
                    <a16:rowId xmlns:a16="http://schemas.microsoft.com/office/drawing/2014/main" val="10012"/>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l" fontAlgn="b"/>
                      <a:endParaRPr lang="en-US" sz="1300" b="1" i="0" u="none" strike="noStrike">
                        <a:solidFill>
                          <a:srgbClr val="000000"/>
                        </a:solidFill>
                        <a:latin typeface="Arial Narrow" pitchFamily="34" charset="0"/>
                      </a:endParaRPr>
                    </a:p>
                  </a:txBody>
                  <a:tcPr marL="8792" marR="8792" marT="8792" marB="0">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6.1.3</a:t>
                      </a:r>
                    </a:p>
                  </a:txBody>
                  <a:tcPr marL="8792" marR="8792" marT="8792" marB="0">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Compliance obligations</a:t>
                      </a:r>
                    </a:p>
                  </a:txBody>
                  <a:tcPr marL="8792" marR="8792" marT="8792" marB="0">
                    <a:lnL>
                      <a:noFill/>
                    </a:lnL>
                    <a:lnR>
                      <a:noFill/>
                    </a:lnR>
                    <a:lnT>
                      <a:noFill/>
                    </a:lnT>
                    <a:lnB>
                      <a:noFill/>
                    </a:lnB>
                  </a:tcPr>
                </a:tc>
                <a:extLst>
                  <a:ext uri="{0D108BD9-81ED-4DB2-BD59-A6C34878D82A}">
                    <a16:rowId xmlns:a16="http://schemas.microsoft.com/office/drawing/2014/main" val="10013"/>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l" fontAlgn="b"/>
                      <a:endParaRPr lang="en-US" sz="1300" b="1" i="0" u="none" strike="noStrike">
                        <a:solidFill>
                          <a:srgbClr val="000000"/>
                        </a:solidFill>
                        <a:latin typeface="Arial Narrow" pitchFamily="34" charset="0"/>
                      </a:endParaRPr>
                    </a:p>
                  </a:txBody>
                  <a:tcPr marL="8792" marR="8792" marT="8792" marB="0">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6.1.4</a:t>
                      </a:r>
                    </a:p>
                  </a:txBody>
                  <a:tcPr marL="8792" marR="8792" marT="8792" marB="0">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Planning action</a:t>
                      </a:r>
                    </a:p>
                  </a:txBody>
                  <a:tcPr marL="8792" marR="8792" marT="8792" marB="0">
                    <a:lnL>
                      <a:noFill/>
                    </a:lnL>
                    <a:lnR>
                      <a:noFill/>
                    </a:lnR>
                    <a:lnT>
                      <a:noFill/>
                    </a:lnT>
                    <a:lnB>
                      <a:noFill/>
                    </a:lnB>
                  </a:tcPr>
                </a:tc>
                <a:extLst>
                  <a:ext uri="{0D108BD9-81ED-4DB2-BD59-A6C34878D82A}">
                    <a16:rowId xmlns:a16="http://schemas.microsoft.com/office/drawing/2014/main" val="10014"/>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ctr" fontAlgn="b"/>
                      <a:r>
                        <a:rPr lang="en-US" sz="1300" b="1" i="0" u="none" strike="noStrike">
                          <a:solidFill>
                            <a:srgbClr val="000000"/>
                          </a:solidFill>
                          <a:latin typeface="Arial Narrow" pitchFamily="34" charset="0"/>
                        </a:rPr>
                        <a:t>6.2</a:t>
                      </a:r>
                    </a:p>
                  </a:txBody>
                  <a:tcPr marL="8792" marR="8792" marT="8792" marB="0">
                    <a:lnL>
                      <a:noFill/>
                    </a:lnL>
                    <a:lnR>
                      <a:noFill/>
                    </a:lnR>
                    <a:lnT>
                      <a:noFill/>
                    </a:lnT>
                    <a:lnB>
                      <a:noFill/>
                    </a:lnB>
                  </a:tcPr>
                </a:tc>
                <a:tc gridSpan="2">
                  <a:txBody>
                    <a:bodyPr/>
                    <a:lstStyle/>
                    <a:p>
                      <a:pPr algn="l" fontAlgn="b"/>
                      <a:r>
                        <a:rPr lang="en-US" sz="1300" b="1" i="0" u="none" strike="noStrike" dirty="0">
                          <a:solidFill>
                            <a:srgbClr val="000000"/>
                          </a:solidFill>
                          <a:latin typeface="Arial Narrow" pitchFamily="34" charset="0"/>
                        </a:rPr>
                        <a:t>Environmental objectives and planning to achieve them </a:t>
                      </a:r>
                    </a:p>
                  </a:txBody>
                  <a:tcPr marL="8792" marR="8792" marT="8792"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5"/>
                  </a:ext>
                </a:extLst>
              </a:tr>
              <a:tr h="277410">
                <a:tc>
                  <a:txBody>
                    <a:bodyPr/>
                    <a:lstStyle/>
                    <a:p>
                      <a:pPr algn="ctr" fontAlgn="b"/>
                      <a:endParaRPr lang="en-US" sz="1300" b="0" i="0" u="none" strike="noStrike">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l" fontAlgn="b"/>
                      <a:endParaRPr lang="en-US" sz="1300" b="1" i="0" u="none" strike="noStrike">
                        <a:solidFill>
                          <a:srgbClr val="000000"/>
                        </a:solidFill>
                        <a:latin typeface="Arial Narrow" pitchFamily="34" charset="0"/>
                      </a:endParaRPr>
                    </a:p>
                  </a:txBody>
                  <a:tcPr marL="8792" marR="8792" marT="8792" marB="0">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6.2.1</a:t>
                      </a:r>
                    </a:p>
                  </a:txBody>
                  <a:tcPr marL="8792" marR="8792" marT="8792" marB="0">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Environmental objectives</a:t>
                      </a:r>
                    </a:p>
                  </a:txBody>
                  <a:tcPr marL="8792" marR="8792" marT="8792" marB="0">
                    <a:lnL>
                      <a:noFill/>
                    </a:lnL>
                    <a:lnR>
                      <a:noFill/>
                    </a:lnR>
                    <a:lnT>
                      <a:noFill/>
                    </a:lnT>
                    <a:lnB>
                      <a:noFill/>
                    </a:lnB>
                  </a:tcPr>
                </a:tc>
                <a:extLst>
                  <a:ext uri="{0D108BD9-81ED-4DB2-BD59-A6C34878D82A}">
                    <a16:rowId xmlns:a16="http://schemas.microsoft.com/office/drawing/2014/main" val="10016"/>
                  </a:ext>
                </a:extLst>
              </a:tr>
              <a:tr h="402688">
                <a:tc>
                  <a:txBody>
                    <a:bodyPr/>
                    <a:lstStyle/>
                    <a:p>
                      <a:pPr algn="ctr" fontAlgn="b"/>
                      <a:endParaRPr lang="en-US" sz="1300" b="0" i="0" u="none" strike="noStrike" dirty="0">
                        <a:solidFill>
                          <a:srgbClr val="000000"/>
                        </a:solidFill>
                        <a:latin typeface="Arial Narrow" pitchFamily="34" charset="0"/>
                      </a:endParaRPr>
                    </a:p>
                  </a:txBody>
                  <a:tcPr marL="8792" marR="8792" marT="8792" marB="0" anchor="b">
                    <a:lnL>
                      <a:noFill/>
                    </a:lnL>
                    <a:lnR>
                      <a:noFill/>
                    </a:lnR>
                    <a:lnT>
                      <a:noFill/>
                    </a:lnT>
                    <a:lnB>
                      <a:noFill/>
                    </a:lnB>
                  </a:tcPr>
                </a:tc>
                <a:tc>
                  <a:txBody>
                    <a:bodyPr/>
                    <a:lstStyle/>
                    <a:p>
                      <a:pPr algn="l" fontAlgn="b"/>
                      <a:endParaRPr lang="en-US" sz="1300" b="1" i="0" u="none" strike="noStrike" dirty="0">
                        <a:solidFill>
                          <a:srgbClr val="000000"/>
                        </a:solidFill>
                        <a:latin typeface="Arial Narrow" pitchFamily="34" charset="0"/>
                      </a:endParaRPr>
                    </a:p>
                  </a:txBody>
                  <a:tcPr marL="8792" marR="8792" marT="8792" marB="0">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6.2.2</a:t>
                      </a:r>
                    </a:p>
                  </a:txBody>
                  <a:tcPr marL="8792" marR="8792" marT="8792" marB="0">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Planning actions to achieve environmental objectives</a:t>
                      </a:r>
                    </a:p>
                  </a:txBody>
                  <a:tcPr marL="8792" marR="8792" marT="8792" marB="0">
                    <a:lnL>
                      <a:noFill/>
                    </a:lnL>
                    <a:lnR>
                      <a:noFill/>
                    </a:lnR>
                    <a:lnT>
                      <a:noFill/>
                    </a:lnT>
                    <a:lnB>
                      <a:noFill/>
                    </a:lnB>
                  </a:tcPr>
                </a:tc>
                <a:extLst>
                  <a:ext uri="{0D108BD9-81ED-4DB2-BD59-A6C34878D82A}">
                    <a16:rowId xmlns:a16="http://schemas.microsoft.com/office/drawing/2014/main" val="10017"/>
                  </a:ext>
                </a:extLst>
              </a:tr>
            </a:tbl>
          </a:graphicData>
        </a:graphic>
      </p:graphicFrame>
      <p:graphicFrame>
        <p:nvGraphicFramePr>
          <p:cNvPr id="14" name="Table 13"/>
          <p:cNvGraphicFramePr>
            <a:graphicFrameLocks noGrp="1"/>
          </p:cNvGraphicFramePr>
          <p:nvPr/>
        </p:nvGraphicFramePr>
        <p:xfrm>
          <a:off x="4811281" y="857518"/>
          <a:ext cx="4258678" cy="5552442"/>
        </p:xfrm>
        <a:graphic>
          <a:graphicData uri="http://schemas.openxmlformats.org/drawingml/2006/table">
            <a:tbl>
              <a:tblPr/>
              <a:tblGrid>
                <a:gridCol w="347483">
                  <a:extLst>
                    <a:ext uri="{9D8B030D-6E8A-4147-A177-3AD203B41FA5}">
                      <a16:colId xmlns:a16="http://schemas.microsoft.com/office/drawing/2014/main" val="20000"/>
                    </a:ext>
                  </a:extLst>
                </a:gridCol>
                <a:gridCol w="412130">
                  <a:extLst>
                    <a:ext uri="{9D8B030D-6E8A-4147-A177-3AD203B41FA5}">
                      <a16:colId xmlns:a16="http://schemas.microsoft.com/office/drawing/2014/main" val="20001"/>
                    </a:ext>
                  </a:extLst>
                </a:gridCol>
                <a:gridCol w="379806">
                  <a:extLst>
                    <a:ext uri="{9D8B030D-6E8A-4147-A177-3AD203B41FA5}">
                      <a16:colId xmlns:a16="http://schemas.microsoft.com/office/drawing/2014/main" val="20002"/>
                    </a:ext>
                  </a:extLst>
                </a:gridCol>
                <a:gridCol w="3119259">
                  <a:extLst>
                    <a:ext uri="{9D8B030D-6E8A-4147-A177-3AD203B41FA5}">
                      <a16:colId xmlns:a16="http://schemas.microsoft.com/office/drawing/2014/main" val="20003"/>
                    </a:ext>
                  </a:extLst>
                </a:gridCol>
              </a:tblGrid>
              <a:tr h="204474">
                <a:tc>
                  <a:txBody>
                    <a:bodyPr/>
                    <a:lstStyle/>
                    <a:p>
                      <a:pPr algn="ctr" fontAlgn="b"/>
                      <a:r>
                        <a:rPr lang="en-US" sz="1300" b="1" i="0" u="none" strike="noStrike" dirty="0">
                          <a:solidFill>
                            <a:srgbClr val="000000"/>
                          </a:solidFill>
                          <a:latin typeface="Arial Narrow" pitchFamily="34" charset="0"/>
                        </a:rPr>
                        <a:t>7</a:t>
                      </a:r>
                    </a:p>
                  </a:txBody>
                  <a:tcPr marL="7526" marR="7526" marT="7526"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Support </a:t>
                      </a:r>
                    </a:p>
                  </a:txBody>
                  <a:tcPr marL="7526" marR="7526" marT="7526"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7.1</a:t>
                      </a:r>
                    </a:p>
                  </a:txBody>
                  <a:tcPr marL="7526" marR="7526" marT="7526" marB="0" anchor="b">
                    <a:lnL>
                      <a:noFill/>
                    </a:lnL>
                    <a:lnR>
                      <a:noFill/>
                    </a:lnR>
                    <a:lnT>
                      <a:noFill/>
                    </a:lnT>
                    <a:lnB>
                      <a:noFill/>
                    </a:lnB>
                  </a:tcPr>
                </a:tc>
                <a:tc gridSpan="2">
                  <a:txBody>
                    <a:bodyPr/>
                    <a:lstStyle/>
                    <a:p>
                      <a:pPr algn="l" fontAlgn="b"/>
                      <a:r>
                        <a:rPr lang="en-US" sz="1300" b="1" i="1" u="none" strike="noStrike">
                          <a:solidFill>
                            <a:srgbClr val="000000"/>
                          </a:solidFill>
                          <a:latin typeface="Arial Narrow" pitchFamily="34" charset="0"/>
                        </a:rPr>
                        <a:t>Resources</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1"/>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7.2</a:t>
                      </a:r>
                    </a:p>
                  </a:txBody>
                  <a:tcPr marL="7526" marR="7526" marT="7526" marB="0" anchor="b">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Competence</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2"/>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7.3</a:t>
                      </a:r>
                    </a:p>
                  </a:txBody>
                  <a:tcPr marL="7526" marR="7526" marT="7526" marB="0" anchor="b">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Awareness</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3"/>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7.4</a:t>
                      </a:r>
                    </a:p>
                  </a:txBody>
                  <a:tcPr marL="7526" marR="7526" marT="7526" marB="0" anchor="b">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Communication </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endParaRPr lang="en-US" sz="1300" b="1" i="0" u="none" strike="noStrike" dirty="0">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7.4.1</a:t>
                      </a:r>
                    </a:p>
                  </a:txBody>
                  <a:tcPr marL="7526" marR="7526" marT="7526" marB="0" anchor="b">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General</a:t>
                      </a:r>
                    </a:p>
                  </a:txBody>
                  <a:tcPr marL="7526" marR="7526" marT="7526" marB="0" anchor="b">
                    <a:lnL>
                      <a:noFill/>
                    </a:lnL>
                    <a:lnR>
                      <a:noFill/>
                    </a:lnR>
                    <a:lnT>
                      <a:noFill/>
                    </a:lnT>
                    <a:lnB>
                      <a:noFill/>
                    </a:lnB>
                  </a:tcPr>
                </a:tc>
                <a:extLst>
                  <a:ext uri="{0D108BD9-81ED-4DB2-BD59-A6C34878D82A}">
                    <a16:rowId xmlns:a16="http://schemas.microsoft.com/office/drawing/2014/main" val="10005"/>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endParaRPr lang="en-US" sz="1300" b="1"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7.4.2</a:t>
                      </a:r>
                    </a:p>
                  </a:txBody>
                  <a:tcPr marL="7526" marR="7526" marT="7526" marB="0" anchor="b">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Internal communication</a:t>
                      </a:r>
                    </a:p>
                  </a:txBody>
                  <a:tcPr marL="7526" marR="7526" marT="7526" marB="0" anchor="b">
                    <a:lnL>
                      <a:noFill/>
                    </a:lnL>
                    <a:lnR>
                      <a:noFill/>
                    </a:lnR>
                    <a:lnT>
                      <a:noFill/>
                    </a:lnT>
                    <a:lnB>
                      <a:noFill/>
                    </a:lnB>
                  </a:tcPr>
                </a:tc>
                <a:extLst>
                  <a:ext uri="{0D108BD9-81ED-4DB2-BD59-A6C34878D82A}">
                    <a16:rowId xmlns:a16="http://schemas.microsoft.com/office/drawing/2014/main" val="10006"/>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endParaRPr lang="en-US" sz="1300" b="1"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7.4.3</a:t>
                      </a:r>
                    </a:p>
                  </a:txBody>
                  <a:tcPr marL="7526" marR="7526" marT="7526" marB="0" anchor="b">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External communication</a:t>
                      </a:r>
                    </a:p>
                  </a:txBody>
                  <a:tcPr marL="7526" marR="7526" marT="7526" marB="0" anchor="b">
                    <a:lnL>
                      <a:noFill/>
                    </a:lnL>
                    <a:lnR>
                      <a:noFill/>
                    </a:lnR>
                    <a:lnT>
                      <a:noFill/>
                    </a:lnT>
                    <a:lnB>
                      <a:noFill/>
                    </a:lnB>
                  </a:tcPr>
                </a:tc>
                <a:extLst>
                  <a:ext uri="{0D108BD9-81ED-4DB2-BD59-A6C34878D82A}">
                    <a16:rowId xmlns:a16="http://schemas.microsoft.com/office/drawing/2014/main" val="10007"/>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7.5</a:t>
                      </a:r>
                    </a:p>
                  </a:txBody>
                  <a:tcPr marL="7526" marR="7526" marT="7526" marB="0" anchor="b">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Documented information </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endParaRPr lang="en-US" sz="1300" b="1" i="1"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7.5.1</a:t>
                      </a:r>
                    </a:p>
                  </a:txBody>
                  <a:tcPr marL="7526" marR="7526" marT="7526" marB="0" anchor="b">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General</a:t>
                      </a:r>
                    </a:p>
                  </a:txBody>
                  <a:tcPr marL="7526" marR="7526" marT="7526" marB="0" anchor="b">
                    <a:lnL>
                      <a:noFill/>
                    </a:lnL>
                    <a:lnR>
                      <a:noFill/>
                    </a:lnR>
                    <a:lnT>
                      <a:noFill/>
                    </a:lnT>
                    <a:lnB>
                      <a:noFill/>
                    </a:lnB>
                  </a:tcPr>
                </a:tc>
                <a:extLst>
                  <a:ext uri="{0D108BD9-81ED-4DB2-BD59-A6C34878D82A}">
                    <a16:rowId xmlns:a16="http://schemas.microsoft.com/office/drawing/2014/main" val="10009"/>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endParaRPr lang="en-US" sz="1300" b="1" i="1"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7.5.2</a:t>
                      </a:r>
                    </a:p>
                  </a:txBody>
                  <a:tcPr marL="7526" marR="7526" marT="7526" marB="0" anchor="b">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Creating and updating</a:t>
                      </a:r>
                    </a:p>
                  </a:txBody>
                  <a:tcPr marL="7526" marR="7526" marT="7526" marB="0" anchor="b">
                    <a:lnL>
                      <a:noFill/>
                    </a:lnL>
                    <a:lnR>
                      <a:noFill/>
                    </a:lnR>
                    <a:lnT>
                      <a:noFill/>
                    </a:lnT>
                    <a:lnB>
                      <a:noFill/>
                    </a:lnB>
                  </a:tcPr>
                </a:tc>
                <a:extLst>
                  <a:ext uri="{0D108BD9-81ED-4DB2-BD59-A6C34878D82A}">
                    <a16:rowId xmlns:a16="http://schemas.microsoft.com/office/drawing/2014/main" val="10010"/>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endParaRPr lang="en-US" sz="1300" b="1" i="1"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7.5.3</a:t>
                      </a:r>
                    </a:p>
                  </a:txBody>
                  <a:tcPr marL="7526" marR="7526" marT="7526" marB="0" anchor="b">
                    <a:lnL>
                      <a:noFill/>
                    </a:lnL>
                    <a:lnR>
                      <a:noFill/>
                    </a:lnR>
                    <a:lnT>
                      <a:noFill/>
                    </a:lnT>
                    <a:lnB>
                      <a:noFill/>
                    </a:lnB>
                  </a:tcPr>
                </a:tc>
                <a:tc>
                  <a:txBody>
                    <a:bodyPr/>
                    <a:lstStyle/>
                    <a:p>
                      <a:pPr algn="l" fontAlgn="b"/>
                      <a:r>
                        <a:rPr lang="en-US" sz="1300" b="1" i="1" u="none" strike="noStrike" dirty="0">
                          <a:solidFill>
                            <a:srgbClr val="000000"/>
                          </a:solidFill>
                          <a:latin typeface="Arial Narrow" pitchFamily="34" charset="0"/>
                        </a:rPr>
                        <a:t>Control of documented information</a:t>
                      </a:r>
                    </a:p>
                  </a:txBody>
                  <a:tcPr marL="7526" marR="7526" marT="7526" marB="0" anchor="b">
                    <a:lnL>
                      <a:noFill/>
                    </a:lnL>
                    <a:lnR>
                      <a:noFill/>
                    </a:lnR>
                    <a:lnT>
                      <a:noFill/>
                    </a:lnT>
                    <a:lnB>
                      <a:noFill/>
                    </a:lnB>
                  </a:tcPr>
                </a:tc>
                <a:extLst>
                  <a:ext uri="{0D108BD9-81ED-4DB2-BD59-A6C34878D82A}">
                    <a16:rowId xmlns:a16="http://schemas.microsoft.com/office/drawing/2014/main" val="10011"/>
                  </a:ext>
                </a:extLst>
              </a:tr>
              <a:tr h="204474">
                <a:tc>
                  <a:txBody>
                    <a:bodyPr/>
                    <a:lstStyle/>
                    <a:p>
                      <a:pPr algn="ctr" fontAlgn="b"/>
                      <a:r>
                        <a:rPr lang="en-US" sz="1300" b="1" i="0" u="none" strike="noStrike">
                          <a:solidFill>
                            <a:srgbClr val="000000"/>
                          </a:solidFill>
                          <a:latin typeface="Arial Narrow" pitchFamily="34" charset="0"/>
                        </a:rPr>
                        <a:t>8</a:t>
                      </a:r>
                    </a:p>
                  </a:txBody>
                  <a:tcPr marL="7526" marR="7526" marT="7526"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Operation </a:t>
                      </a:r>
                    </a:p>
                  </a:txBody>
                  <a:tcPr marL="7526" marR="7526" marT="7526"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8.1</a:t>
                      </a:r>
                    </a:p>
                  </a:txBody>
                  <a:tcPr marL="7526" marR="7526" marT="7526" marB="0" anchor="b">
                    <a:lnL>
                      <a:noFill/>
                    </a:lnL>
                    <a:lnR>
                      <a:noFill/>
                    </a:lnR>
                    <a:lnT>
                      <a:noFill/>
                    </a:lnT>
                    <a:lnB>
                      <a:noFill/>
                    </a:lnB>
                  </a:tcPr>
                </a:tc>
                <a:tc gridSpan="2">
                  <a:txBody>
                    <a:bodyPr/>
                    <a:lstStyle/>
                    <a:p>
                      <a:pPr algn="l" fontAlgn="b"/>
                      <a:r>
                        <a:rPr lang="en-US" sz="1300" b="1" i="1" u="none" strike="noStrike">
                          <a:solidFill>
                            <a:srgbClr val="000000"/>
                          </a:solidFill>
                          <a:latin typeface="Arial Narrow" pitchFamily="34" charset="0"/>
                        </a:rPr>
                        <a:t>Operational planning and control</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3"/>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8.2</a:t>
                      </a:r>
                    </a:p>
                  </a:txBody>
                  <a:tcPr marL="7526" marR="7526" marT="7526" marB="0" anchor="b">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Emergency preparedness and response</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4"/>
                  </a:ext>
                </a:extLst>
              </a:tr>
              <a:tr h="204474">
                <a:tc>
                  <a:txBody>
                    <a:bodyPr/>
                    <a:lstStyle/>
                    <a:p>
                      <a:pPr algn="ctr" fontAlgn="b"/>
                      <a:r>
                        <a:rPr lang="en-US" sz="1300" b="1" i="0" u="none" strike="noStrike">
                          <a:solidFill>
                            <a:srgbClr val="000000"/>
                          </a:solidFill>
                          <a:latin typeface="Arial Narrow" pitchFamily="34" charset="0"/>
                        </a:rPr>
                        <a:t>9</a:t>
                      </a:r>
                    </a:p>
                  </a:txBody>
                  <a:tcPr marL="7526" marR="7526" marT="7526"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Performance Evaluation </a:t>
                      </a:r>
                    </a:p>
                  </a:txBody>
                  <a:tcPr marL="7526" marR="7526" marT="7526"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9.1</a:t>
                      </a:r>
                    </a:p>
                  </a:txBody>
                  <a:tcPr marL="7526" marR="7526" marT="7526"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Monitoring, measurement, analysis and evaluation</a:t>
                      </a:r>
                    </a:p>
                  </a:txBody>
                  <a:tcPr marL="7526" marR="7526" marT="7526"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6"/>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l" fontAlgn="b"/>
                      <a:endParaRPr lang="en-US" sz="1300" b="1" i="1" u="none" strike="noStrike" dirty="0">
                        <a:solidFill>
                          <a:srgbClr val="000000"/>
                        </a:solidFill>
                        <a:latin typeface="Arial Narrow" pitchFamily="34" charset="0"/>
                      </a:endParaRPr>
                    </a:p>
                  </a:txBody>
                  <a:tcPr marL="7526" marR="7526" marT="7526" marB="0">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9.1.1</a:t>
                      </a:r>
                    </a:p>
                  </a:txBody>
                  <a:tcPr marL="7526" marR="7526" marT="7526" marB="0">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General</a:t>
                      </a:r>
                    </a:p>
                  </a:txBody>
                  <a:tcPr marL="7526" marR="7526" marT="7526" marB="0">
                    <a:lnL>
                      <a:noFill/>
                    </a:lnL>
                    <a:lnR>
                      <a:noFill/>
                    </a:lnR>
                    <a:lnT>
                      <a:noFill/>
                    </a:lnT>
                    <a:lnB>
                      <a:noFill/>
                    </a:lnB>
                  </a:tcPr>
                </a:tc>
                <a:extLst>
                  <a:ext uri="{0D108BD9-81ED-4DB2-BD59-A6C34878D82A}">
                    <a16:rowId xmlns:a16="http://schemas.microsoft.com/office/drawing/2014/main" val="10017"/>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l" fontAlgn="b"/>
                      <a:endParaRPr lang="en-US" sz="1300" b="1" i="1" u="none" strike="noStrike" dirty="0">
                        <a:solidFill>
                          <a:srgbClr val="000000"/>
                        </a:solidFill>
                        <a:latin typeface="Arial Narrow" pitchFamily="34" charset="0"/>
                      </a:endParaRPr>
                    </a:p>
                  </a:txBody>
                  <a:tcPr marL="7526" marR="7526" marT="7526" marB="0">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9.1.2</a:t>
                      </a:r>
                    </a:p>
                  </a:txBody>
                  <a:tcPr marL="7526" marR="7526" marT="7526" marB="0">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Evaluation of compliance</a:t>
                      </a:r>
                    </a:p>
                  </a:txBody>
                  <a:tcPr marL="7526" marR="7526" marT="7526" marB="0">
                    <a:lnL>
                      <a:noFill/>
                    </a:lnL>
                    <a:lnR>
                      <a:noFill/>
                    </a:lnR>
                    <a:lnT>
                      <a:noFill/>
                    </a:lnT>
                    <a:lnB>
                      <a:noFill/>
                    </a:lnB>
                  </a:tcPr>
                </a:tc>
                <a:extLst>
                  <a:ext uri="{0D108BD9-81ED-4DB2-BD59-A6C34878D82A}">
                    <a16:rowId xmlns:a16="http://schemas.microsoft.com/office/drawing/2014/main" val="10018"/>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9.2</a:t>
                      </a:r>
                    </a:p>
                  </a:txBody>
                  <a:tcPr marL="7526" marR="7526" marT="7526"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Internal audit</a:t>
                      </a:r>
                    </a:p>
                  </a:txBody>
                  <a:tcPr marL="7526" marR="7526" marT="7526"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9"/>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l" fontAlgn="b"/>
                      <a:endParaRPr lang="en-US" sz="1300" b="1" i="1" u="none" strike="noStrike" dirty="0">
                        <a:solidFill>
                          <a:srgbClr val="000000"/>
                        </a:solidFill>
                        <a:latin typeface="Arial Narrow" pitchFamily="34" charset="0"/>
                      </a:endParaRPr>
                    </a:p>
                  </a:txBody>
                  <a:tcPr marL="7526" marR="7526" marT="7526" marB="0">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9.2.1</a:t>
                      </a:r>
                    </a:p>
                  </a:txBody>
                  <a:tcPr marL="7526" marR="7526" marT="7526" marB="0">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General</a:t>
                      </a:r>
                    </a:p>
                  </a:txBody>
                  <a:tcPr marL="7526" marR="7526" marT="7526" marB="0">
                    <a:lnL>
                      <a:noFill/>
                    </a:lnL>
                    <a:lnR>
                      <a:noFill/>
                    </a:lnR>
                    <a:lnT>
                      <a:noFill/>
                    </a:lnT>
                    <a:lnB>
                      <a:noFill/>
                    </a:lnB>
                  </a:tcPr>
                </a:tc>
                <a:extLst>
                  <a:ext uri="{0D108BD9-81ED-4DB2-BD59-A6C34878D82A}">
                    <a16:rowId xmlns:a16="http://schemas.microsoft.com/office/drawing/2014/main" val="10020"/>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l" fontAlgn="b"/>
                      <a:endParaRPr lang="en-US" sz="1300" b="1" i="1" u="none" strike="noStrike" dirty="0">
                        <a:solidFill>
                          <a:srgbClr val="000000"/>
                        </a:solidFill>
                        <a:latin typeface="Arial Narrow" pitchFamily="34" charset="0"/>
                      </a:endParaRPr>
                    </a:p>
                  </a:txBody>
                  <a:tcPr marL="7526" marR="7526" marT="7526" marB="0">
                    <a:lnL>
                      <a:noFill/>
                    </a:lnL>
                    <a:lnR>
                      <a:noFill/>
                    </a:lnR>
                    <a:lnT>
                      <a:noFill/>
                    </a:lnT>
                    <a:lnB>
                      <a:noFill/>
                    </a:lnB>
                  </a:tcPr>
                </a:tc>
                <a:tc>
                  <a:txBody>
                    <a:bodyPr/>
                    <a:lstStyle/>
                    <a:p>
                      <a:pPr algn="ctr" fontAlgn="b"/>
                      <a:r>
                        <a:rPr lang="en-US" sz="1300" b="1" i="1" u="none" strike="noStrike" dirty="0">
                          <a:solidFill>
                            <a:srgbClr val="000000"/>
                          </a:solidFill>
                          <a:latin typeface="Arial Narrow" pitchFamily="34" charset="0"/>
                        </a:rPr>
                        <a:t>9.2.2</a:t>
                      </a:r>
                    </a:p>
                  </a:txBody>
                  <a:tcPr marL="7526" marR="7526" marT="7526" marB="0">
                    <a:lnL>
                      <a:noFill/>
                    </a:lnL>
                    <a:lnR>
                      <a:noFill/>
                    </a:lnR>
                    <a:lnT>
                      <a:noFill/>
                    </a:lnT>
                    <a:lnB>
                      <a:noFill/>
                    </a:lnB>
                  </a:tcPr>
                </a:tc>
                <a:tc>
                  <a:txBody>
                    <a:bodyPr/>
                    <a:lstStyle/>
                    <a:p>
                      <a:pPr algn="l" fontAlgn="b"/>
                      <a:r>
                        <a:rPr lang="en-US" sz="1300" b="1" i="1" u="none" strike="noStrike">
                          <a:solidFill>
                            <a:srgbClr val="000000"/>
                          </a:solidFill>
                          <a:latin typeface="Arial Narrow" pitchFamily="34" charset="0"/>
                        </a:rPr>
                        <a:t>Internal audit programme</a:t>
                      </a:r>
                    </a:p>
                  </a:txBody>
                  <a:tcPr marL="7526" marR="7526" marT="7526" marB="0">
                    <a:lnL>
                      <a:noFill/>
                    </a:lnL>
                    <a:lnR>
                      <a:noFill/>
                    </a:lnR>
                    <a:lnT>
                      <a:noFill/>
                    </a:lnT>
                    <a:lnB>
                      <a:noFill/>
                    </a:lnB>
                  </a:tcPr>
                </a:tc>
                <a:extLst>
                  <a:ext uri="{0D108BD9-81ED-4DB2-BD59-A6C34878D82A}">
                    <a16:rowId xmlns:a16="http://schemas.microsoft.com/office/drawing/2014/main" val="10021"/>
                  </a:ext>
                </a:extLst>
              </a:tr>
              <a:tr h="204474">
                <a:tc>
                  <a:txBody>
                    <a:bodyPr/>
                    <a:lstStyle/>
                    <a:p>
                      <a:pPr algn="ctr" fontAlgn="b"/>
                      <a:endParaRPr lang="en-US" sz="1300" b="0"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9.3</a:t>
                      </a:r>
                    </a:p>
                  </a:txBody>
                  <a:tcPr marL="7526" marR="7526" marT="7526" marB="0">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Management review</a:t>
                      </a:r>
                    </a:p>
                  </a:txBody>
                  <a:tcPr marL="7526" marR="7526" marT="7526"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2"/>
                  </a:ext>
                </a:extLst>
              </a:tr>
              <a:tr h="204474">
                <a:tc>
                  <a:txBody>
                    <a:bodyPr/>
                    <a:lstStyle/>
                    <a:p>
                      <a:pPr algn="ctr" fontAlgn="b"/>
                      <a:r>
                        <a:rPr lang="en-US" sz="1300" b="1" i="0" u="none" strike="noStrike">
                          <a:solidFill>
                            <a:srgbClr val="000000"/>
                          </a:solidFill>
                          <a:latin typeface="Arial Narrow" pitchFamily="34" charset="0"/>
                        </a:rPr>
                        <a:t>10</a:t>
                      </a:r>
                    </a:p>
                  </a:txBody>
                  <a:tcPr marL="7526" marR="7526" marT="7526" marB="0" anchor="b">
                    <a:lnL>
                      <a:noFill/>
                    </a:lnL>
                    <a:lnR>
                      <a:noFill/>
                    </a:lnR>
                    <a:lnT>
                      <a:noFill/>
                    </a:lnT>
                    <a:lnB>
                      <a:noFill/>
                    </a:lnB>
                  </a:tcPr>
                </a:tc>
                <a:tc gridSpan="3">
                  <a:txBody>
                    <a:bodyPr/>
                    <a:lstStyle/>
                    <a:p>
                      <a:pPr algn="l" fontAlgn="b"/>
                      <a:r>
                        <a:rPr lang="en-US" sz="1300" b="1" i="0" u="none" strike="noStrike" dirty="0">
                          <a:solidFill>
                            <a:srgbClr val="000000"/>
                          </a:solidFill>
                          <a:latin typeface="Arial Narrow" pitchFamily="34" charset="0"/>
                        </a:rPr>
                        <a:t>Improvement </a:t>
                      </a:r>
                    </a:p>
                  </a:txBody>
                  <a:tcPr marL="7526" marR="7526" marT="7526"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3"/>
                  </a:ext>
                </a:extLst>
              </a:tr>
              <a:tr h="204474">
                <a:tc>
                  <a:txBody>
                    <a:bodyPr/>
                    <a:lstStyle/>
                    <a:p>
                      <a:pPr algn="ctr" fontAlgn="b"/>
                      <a:endParaRPr lang="en-US" sz="1300" b="1"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10.1</a:t>
                      </a:r>
                    </a:p>
                  </a:txBody>
                  <a:tcPr marL="7526" marR="7526" marT="7526" marB="0" anchor="b">
                    <a:lnL>
                      <a:noFill/>
                    </a:lnL>
                    <a:lnR>
                      <a:noFill/>
                    </a:lnR>
                    <a:lnT>
                      <a:noFill/>
                    </a:lnT>
                    <a:lnB>
                      <a:noFill/>
                    </a:lnB>
                  </a:tcPr>
                </a:tc>
                <a:tc gridSpan="2">
                  <a:txBody>
                    <a:bodyPr/>
                    <a:lstStyle/>
                    <a:p>
                      <a:pPr algn="l" fontAlgn="b"/>
                      <a:r>
                        <a:rPr lang="en-US" sz="1300" b="1" i="1" u="none" strike="noStrike">
                          <a:solidFill>
                            <a:srgbClr val="000000"/>
                          </a:solidFill>
                          <a:latin typeface="Arial Narrow" pitchFamily="34" charset="0"/>
                        </a:rPr>
                        <a:t>General</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4"/>
                  </a:ext>
                </a:extLst>
              </a:tr>
              <a:tr h="204474">
                <a:tc>
                  <a:txBody>
                    <a:bodyPr/>
                    <a:lstStyle/>
                    <a:p>
                      <a:pPr algn="ctr" fontAlgn="b"/>
                      <a:endParaRPr lang="en-US" sz="1300" b="1"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10.2</a:t>
                      </a:r>
                    </a:p>
                  </a:txBody>
                  <a:tcPr marL="7526" marR="7526" marT="7526" marB="0" anchor="b">
                    <a:lnL>
                      <a:noFill/>
                    </a:lnL>
                    <a:lnR>
                      <a:noFill/>
                    </a:lnR>
                    <a:lnT>
                      <a:noFill/>
                    </a:lnT>
                    <a:lnB>
                      <a:noFill/>
                    </a:lnB>
                  </a:tcPr>
                </a:tc>
                <a:tc gridSpan="2">
                  <a:txBody>
                    <a:bodyPr/>
                    <a:lstStyle/>
                    <a:p>
                      <a:pPr algn="l" fontAlgn="b"/>
                      <a:r>
                        <a:rPr lang="en-US" sz="1300" b="1" i="1" u="none" strike="noStrike">
                          <a:solidFill>
                            <a:srgbClr val="000000"/>
                          </a:solidFill>
                          <a:latin typeface="Arial Narrow" pitchFamily="34" charset="0"/>
                        </a:rPr>
                        <a:t>Nonconformity and corrective action</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5"/>
                  </a:ext>
                </a:extLst>
              </a:tr>
              <a:tr h="204474">
                <a:tc>
                  <a:txBody>
                    <a:bodyPr/>
                    <a:lstStyle/>
                    <a:p>
                      <a:pPr algn="ctr" fontAlgn="b"/>
                      <a:endParaRPr lang="en-US" sz="1300" b="1" i="0" u="none" strike="noStrike">
                        <a:solidFill>
                          <a:srgbClr val="000000"/>
                        </a:solidFill>
                        <a:latin typeface="Arial Narrow" pitchFamily="34" charset="0"/>
                      </a:endParaRPr>
                    </a:p>
                  </a:txBody>
                  <a:tcPr marL="7526" marR="7526" marT="7526" marB="0" anchor="b">
                    <a:lnL>
                      <a:noFill/>
                    </a:lnL>
                    <a:lnR>
                      <a:noFill/>
                    </a:lnR>
                    <a:lnT>
                      <a:noFill/>
                    </a:lnT>
                    <a:lnB>
                      <a:noFill/>
                    </a:lnB>
                  </a:tcPr>
                </a:tc>
                <a:tc>
                  <a:txBody>
                    <a:bodyPr/>
                    <a:lstStyle/>
                    <a:p>
                      <a:pPr algn="ctr" fontAlgn="b"/>
                      <a:r>
                        <a:rPr lang="en-US" sz="1300" b="1" i="1" u="none" strike="noStrike">
                          <a:solidFill>
                            <a:srgbClr val="000000"/>
                          </a:solidFill>
                          <a:latin typeface="Arial Narrow" pitchFamily="34" charset="0"/>
                        </a:rPr>
                        <a:t>10.3</a:t>
                      </a:r>
                    </a:p>
                  </a:txBody>
                  <a:tcPr marL="7526" marR="7526" marT="7526" marB="0" anchor="b">
                    <a:lnL>
                      <a:noFill/>
                    </a:lnL>
                    <a:lnR>
                      <a:noFill/>
                    </a:lnR>
                    <a:lnT>
                      <a:noFill/>
                    </a:lnT>
                    <a:lnB>
                      <a:noFill/>
                    </a:lnB>
                  </a:tcPr>
                </a:tc>
                <a:tc gridSpan="2">
                  <a:txBody>
                    <a:bodyPr/>
                    <a:lstStyle/>
                    <a:p>
                      <a:pPr algn="l" fontAlgn="b"/>
                      <a:r>
                        <a:rPr lang="en-US" sz="1300" b="1" i="1" u="none" strike="noStrike" dirty="0">
                          <a:solidFill>
                            <a:srgbClr val="000000"/>
                          </a:solidFill>
                          <a:latin typeface="Arial Narrow" pitchFamily="34" charset="0"/>
                        </a:rPr>
                        <a:t>Continual improvement</a:t>
                      </a:r>
                    </a:p>
                  </a:txBody>
                  <a:tcPr marL="7526" marR="7526"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6"/>
                  </a:ext>
                </a:extLst>
              </a:tr>
            </a:tbl>
          </a:graphicData>
        </a:graphic>
      </p:graphicFrame>
      <p:sp>
        <p:nvSpPr>
          <p:cNvPr id="6" name="Rectangle 5"/>
          <p:cNvSpPr/>
          <p:nvPr/>
        </p:nvSpPr>
        <p:spPr>
          <a:xfrm>
            <a:off x="1" y="263777"/>
            <a:ext cx="3348572" cy="39480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b="1" dirty="0" err="1">
                <a:solidFill>
                  <a:schemeClr val="tx1"/>
                </a:solidFill>
                <a:latin typeface="Arial Narrow" pitchFamily="34" charset="0"/>
              </a:rPr>
              <a:t>Persyaratan</a:t>
            </a:r>
            <a:r>
              <a:rPr lang="en-US" sz="1846" b="1" dirty="0">
                <a:solidFill>
                  <a:schemeClr val="tx1"/>
                </a:solidFill>
                <a:latin typeface="Arial Narrow" pitchFamily="34" charset="0"/>
              </a:rPr>
              <a:t> ISO 14001:2015</a:t>
            </a:r>
          </a:p>
        </p:txBody>
      </p:sp>
      <p:cxnSp>
        <p:nvCxnSpPr>
          <p:cNvPr id="7" name="Straight Connector 6"/>
          <p:cNvCxnSpPr/>
          <p:nvPr/>
        </p:nvCxnSpPr>
        <p:spPr>
          <a:xfrm>
            <a:off x="4694167" y="870901"/>
            <a:ext cx="14809" cy="54168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lgn="r">
              <a:defRPr/>
            </a:pPr>
            <a:fld id="{E3C873F4-B301-4F0B-8BAE-240E3969F42F}" type="slidenum">
              <a:rPr lang="en-US" sz="1200" smtClean="0"/>
              <a:pPr algn="r">
                <a:defRPr/>
              </a:pPr>
              <a:t>12</a:t>
            </a:fld>
            <a:endParaRPr lang="en-US" sz="12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9" descr="stiker.jpg">
            <a:extLst>
              <a:ext uri="{FF2B5EF4-FFF2-40B4-BE49-F238E27FC236}">
                <a16:creationId xmlns:a16="http://schemas.microsoft.com/office/drawing/2014/main" id="{2957CF7D-C9F5-4CEC-A734-E586921ED2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71750" cy="621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entagon 8">
            <a:extLst>
              <a:ext uri="{FF2B5EF4-FFF2-40B4-BE49-F238E27FC236}">
                <a16:creationId xmlns:a16="http://schemas.microsoft.com/office/drawing/2014/main" id="{70967E2D-3587-4762-89B2-F3BEDD5814BE}"/>
              </a:ext>
            </a:extLst>
          </p:cNvPr>
          <p:cNvSpPr/>
          <p:nvPr/>
        </p:nvSpPr>
        <p:spPr>
          <a:xfrm>
            <a:off x="0" y="287338"/>
            <a:ext cx="1257300" cy="24765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1" dirty="0">
                <a:solidFill>
                  <a:schemeClr val="bg1"/>
                </a:solidFill>
                <a:latin typeface="Accidental Presidency" panose="00000400000000000000" pitchFamily="2" charset="0"/>
              </a:rPr>
              <a:t>SMK3</a:t>
            </a:r>
            <a:endParaRPr lang="en-US" sz="1800" b="1" dirty="0"/>
          </a:p>
        </p:txBody>
      </p:sp>
      <p:sp>
        <p:nvSpPr>
          <p:cNvPr id="10" name="Chevron 9">
            <a:extLst>
              <a:ext uri="{FF2B5EF4-FFF2-40B4-BE49-F238E27FC236}">
                <a16:creationId xmlns:a16="http://schemas.microsoft.com/office/drawing/2014/main" id="{960FF36E-7A37-4917-A9E5-F318E4DA3281}"/>
              </a:ext>
            </a:extLst>
          </p:cNvPr>
          <p:cNvSpPr/>
          <p:nvPr/>
        </p:nvSpPr>
        <p:spPr>
          <a:xfrm>
            <a:off x="1206500" y="287338"/>
            <a:ext cx="227013" cy="247650"/>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1" name="Chevron 10">
            <a:extLst>
              <a:ext uri="{FF2B5EF4-FFF2-40B4-BE49-F238E27FC236}">
                <a16:creationId xmlns:a16="http://schemas.microsoft.com/office/drawing/2014/main" id="{58F30E99-DD01-4853-92AF-C4CC20DA1C41}"/>
              </a:ext>
            </a:extLst>
          </p:cNvPr>
          <p:cNvSpPr/>
          <p:nvPr/>
        </p:nvSpPr>
        <p:spPr>
          <a:xfrm>
            <a:off x="1350963" y="285750"/>
            <a:ext cx="173037" cy="246063"/>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2" name="Chevron 11">
            <a:extLst>
              <a:ext uri="{FF2B5EF4-FFF2-40B4-BE49-F238E27FC236}">
                <a16:creationId xmlns:a16="http://schemas.microsoft.com/office/drawing/2014/main" id="{6DBA509C-8521-4B09-95BD-DB9DD6482D36}"/>
              </a:ext>
            </a:extLst>
          </p:cNvPr>
          <p:cNvSpPr/>
          <p:nvPr/>
        </p:nvSpPr>
        <p:spPr>
          <a:xfrm>
            <a:off x="1423988" y="285750"/>
            <a:ext cx="152400" cy="246063"/>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56" name="TextBox 55">
            <a:extLst>
              <a:ext uri="{FF2B5EF4-FFF2-40B4-BE49-F238E27FC236}">
                <a16:creationId xmlns:a16="http://schemas.microsoft.com/office/drawing/2014/main" id="{9E908FA4-25E7-48CF-A14D-5565E369CCFA}"/>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sp>
        <p:nvSpPr>
          <p:cNvPr id="25609" name="Rectangle 26">
            <a:extLst>
              <a:ext uri="{FF2B5EF4-FFF2-40B4-BE49-F238E27FC236}">
                <a16:creationId xmlns:a16="http://schemas.microsoft.com/office/drawing/2014/main" id="{E07A412D-E5E2-4A0B-B03F-D0E88EA956C4}"/>
              </a:ext>
            </a:extLst>
          </p:cNvPr>
          <p:cNvSpPr>
            <a:spLocks noChangeArrowheads="1"/>
          </p:cNvSpPr>
          <p:nvPr/>
        </p:nvSpPr>
        <p:spPr bwMode="auto">
          <a:xfrm>
            <a:off x="3065463" y="461963"/>
            <a:ext cx="44592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800" b="1">
                <a:solidFill>
                  <a:srgbClr val="FF0000"/>
                </a:solidFill>
                <a:latin typeface="Arial Narrow" panose="020B0606020202030204" pitchFamily="34" charset="0"/>
                <a:cs typeface="Browallia New" panose="020B0604020202020204" pitchFamily="34" charset="-34"/>
              </a:rPr>
              <a:t>Penerapan SMK3</a:t>
            </a:r>
            <a:endParaRPr lang="en-US" altLang="en-US" sz="4800">
              <a:solidFill>
                <a:srgbClr val="FF0000"/>
              </a:solidFill>
              <a:latin typeface="Arial Narrow" panose="020B0606020202030204" pitchFamily="34" charset="0"/>
              <a:cs typeface="Browallia New" panose="020B0604020202020204" pitchFamily="34" charset="-34"/>
            </a:endParaRPr>
          </a:p>
        </p:txBody>
      </p:sp>
      <p:cxnSp>
        <p:nvCxnSpPr>
          <p:cNvPr id="29" name="Straight Connector 28">
            <a:extLst>
              <a:ext uri="{FF2B5EF4-FFF2-40B4-BE49-F238E27FC236}">
                <a16:creationId xmlns:a16="http://schemas.microsoft.com/office/drawing/2014/main" id="{1D92D4D7-9E58-4CB4-9005-5D08DB14171A}"/>
              </a:ext>
            </a:extLst>
          </p:cNvPr>
          <p:cNvCxnSpPr/>
          <p:nvPr/>
        </p:nvCxnSpPr>
        <p:spPr>
          <a:xfrm flipH="1">
            <a:off x="2928938" y="1735138"/>
            <a:ext cx="3175" cy="435927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819B691-B2B8-41A1-9811-EBD1E7E30672}"/>
              </a:ext>
            </a:extLst>
          </p:cNvPr>
          <p:cNvSpPr/>
          <p:nvPr/>
        </p:nvSpPr>
        <p:spPr>
          <a:xfrm>
            <a:off x="2908300" y="500063"/>
            <a:ext cx="42863" cy="7778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a:extLst>
              <a:ext uri="{FF2B5EF4-FFF2-40B4-BE49-F238E27FC236}">
                <a16:creationId xmlns:a16="http://schemas.microsoft.com/office/drawing/2014/main" id="{AD56181D-374C-46D1-8229-79FB285C6A46}"/>
              </a:ext>
            </a:extLst>
          </p:cNvPr>
          <p:cNvSpPr/>
          <p:nvPr/>
        </p:nvSpPr>
        <p:spPr>
          <a:xfrm>
            <a:off x="3071813" y="1892300"/>
            <a:ext cx="5668962" cy="4216400"/>
          </a:xfrm>
          <a:prstGeom prst="rect">
            <a:avLst/>
          </a:prstGeom>
        </p:spPr>
        <p:txBody>
          <a:bodyPr>
            <a:spAutoFit/>
          </a:bodyPr>
          <a:lstStyle/>
          <a:p>
            <a:pPr marL="365760" indent="-256032" eaLnBrk="1" fontAlgn="auto" hangingPunct="1">
              <a:spcAft>
                <a:spcPts val="0"/>
              </a:spcAft>
              <a:buFont typeface="Georgia"/>
              <a:buChar char="•"/>
              <a:defRPr/>
            </a:pPr>
            <a:r>
              <a:rPr lang="af-ZA" dirty="0">
                <a:latin typeface="Arial Narrow" pitchFamily="34" charset="0"/>
              </a:rPr>
              <a:t>Wajib bagi perusahaan: </a:t>
            </a:r>
            <a:endParaRPr lang="en-SG" dirty="0">
              <a:latin typeface="Arial Narrow" pitchFamily="34" charset="0"/>
            </a:endParaRPr>
          </a:p>
          <a:p>
            <a:pPr marL="658368" lvl="1" indent="-246888" eaLnBrk="1" fontAlgn="auto" hangingPunct="1">
              <a:spcAft>
                <a:spcPts val="0"/>
              </a:spcAft>
              <a:buFont typeface="Georgia"/>
              <a:buChar char="▫"/>
              <a:defRPr/>
            </a:pPr>
            <a:r>
              <a:rPr lang="af-ZA" dirty="0">
                <a:latin typeface="Arial Narrow" pitchFamily="34" charset="0"/>
              </a:rPr>
              <a:t>memperkerjakan pekerja/buruh paling sedikit 100 (seratus) orang; atau </a:t>
            </a:r>
            <a:endParaRPr lang="en-SG" dirty="0">
              <a:latin typeface="Arial Narrow" pitchFamily="34" charset="0"/>
            </a:endParaRPr>
          </a:p>
          <a:p>
            <a:pPr marL="658368" lvl="1" indent="-246888" eaLnBrk="1" fontAlgn="auto" hangingPunct="1">
              <a:spcAft>
                <a:spcPts val="0"/>
              </a:spcAft>
              <a:buFont typeface="Georgia"/>
              <a:buChar char="▫"/>
              <a:defRPr/>
            </a:pPr>
            <a:r>
              <a:rPr lang="id-ID" dirty="0">
                <a:latin typeface="Arial Narrow" pitchFamily="34" charset="0"/>
              </a:rPr>
              <a:t>mempunyai tingkat potensi bahaya tinggi. </a:t>
            </a:r>
            <a:endParaRPr lang="en-SG" dirty="0">
              <a:latin typeface="Arial Narrow" pitchFamily="34" charset="0"/>
            </a:endParaRPr>
          </a:p>
          <a:p>
            <a:pPr marL="365760" indent="-256032" eaLnBrk="1" fontAlgn="auto" hangingPunct="1">
              <a:spcAft>
                <a:spcPts val="0"/>
              </a:spcAft>
              <a:buFont typeface="Georgia"/>
              <a:buChar char="•"/>
              <a:defRPr/>
            </a:pPr>
            <a:r>
              <a:rPr lang="id-ID" dirty="0">
                <a:latin typeface="Arial Narrow" pitchFamily="34" charset="0"/>
              </a:rPr>
              <a:t>Ketentuan mengenai tingkat potensi bahaya tinggi sesuai dengan ketentuan peraturan perundang-undangan</a:t>
            </a:r>
            <a:endParaRPr lang="en-US" dirty="0">
              <a:latin typeface="Arial Narrow" pitchFamily="34" charset="0"/>
            </a:endParaRPr>
          </a:p>
          <a:p>
            <a:pPr marL="365760" indent="-256032" eaLnBrk="1" fontAlgn="auto" hangingPunct="1">
              <a:spcAft>
                <a:spcPts val="0"/>
              </a:spcAft>
              <a:buFont typeface="Georgia"/>
              <a:buChar char="•"/>
              <a:defRPr/>
            </a:pPr>
            <a:r>
              <a:rPr lang="en-US" dirty="0" err="1">
                <a:latin typeface="Arial Narrow" pitchFamily="34" charset="0"/>
                <a:cs typeface="Times New Roman" pitchFamily="18" charset="0"/>
              </a:rPr>
              <a:t>Dlm</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menerapkan</a:t>
            </a:r>
            <a:r>
              <a:rPr lang="en-US" dirty="0">
                <a:latin typeface="Arial Narrow" pitchFamily="34" charset="0"/>
                <a:cs typeface="Times New Roman" pitchFamily="18" charset="0"/>
              </a:rPr>
              <a:t> SMK3 </a:t>
            </a:r>
            <a:r>
              <a:rPr lang="en-US" dirty="0" err="1">
                <a:latin typeface="Arial Narrow" pitchFamily="34" charset="0"/>
                <a:cs typeface="Times New Roman" pitchFamily="18" charset="0"/>
              </a:rPr>
              <a:t>memperhatikan</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peraturan</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perUU</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konvensi</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atau</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standar</a:t>
            </a:r>
            <a:r>
              <a:rPr lang="en-US" dirty="0">
                <a:latin typeface="Arial Narrow" pitchFamily="34" charset="0"/>
                <a:cs typeface="Times New Roman" pitchFamily="18" charset="0"/>
              </a:rPr>
              <a:t> </a:t>
            </a:r>
            <a:r>
              <a:rPr lang="en-US" dirty="0" err="1">
                <a:latin typeface="Arial Narrow" pitchFamily="34" charset="0"/>
                <a:cs typeface="Times New Roman" pitchFamily="18" charset="0"/>
              </a:rPr>
              <a:t>internasional</a:t>
            </a:r>
            <a:endParaRPr lang="en-US" dirty="0">
              <a:latin typeface="Arial Narrow" pitchFamily="34" charset="0"/>
              <a:cs typeface="Times New Roman" pitchFamily="18" charset="0"/>
            </a:endParaRPr>
          </a:p>
          <a:p>
            <a:pPr eaLnBrk="1" hangingPunct="1">
              <a:defRPr/>
            </a:pPr>
            <a:r>
              <a:rPr lang="id-ID" sz="2800" dirty="0">
                <a:latin typeface="Arial Narrow" pitchFamily="34" charset="0"/>
              </a:rPr>
              <a:t>.</a:t>
            </a:r>
            <a:endParaRPr lang="en-US" sz="2800" dirty="0">
              <a:latin typeface="Arial Narrow" pitchFamily="34" charset="0"/>
              <a:cs typeface="+mn-cs"/>
            </a:endParaRPr>
          </a:p>
        </p:txBody>
      </p:sp>
      <p:sp>
        <p:nvSpPr>
          <p:cNvPr id="25613" name="Rectangle 29">
            <a:extLst>
              <a:ext uri="{FF2B5EF4-FFF2-40B4-BE49-F238E27FC236}">
                <a16:creationId xmlns:a16="http://schemas.microsoft.com/office/drawing/2014/main" id="{4E73A15C-D4E8-44D6-9FE2-C0A83918637E}"/>
              </a:ext>
            </a:extLst>
          </p:cNvPr>
          <p:cNvSpPr>
            <a:spLocks noChangeArrowheads="1"/>
          </p:cNvSpPr>
          <p:nvPr/>
        </p:nvSpPr>
        <p:spPr bwMode="auto">
          <a:xfrm>
            <a:off x="3071813" y="1119188"/>
            <a:ext cx="1166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solidFill>
                  <a:srgbClr val="FF0000"/>
                </a:solidFill>
                <a:latin typeface="Arial Narrow" panose="020B0606020202030204" pitchFamily="34" charset="0"/>
                <a:cs typeface="Browallia New" panose="020B0604020202020204" pitchFamily="34" charset="-34"/>
              </a:rPr>
              <a:t>Pasal 5</a:t>
            </a:r>
          </a:p>
        </p:txBody>
      </p:sp>
      <p:sp>
        <p:nvSpPr>
          <p:cNvPr id="25614" name="Footer Placeholder 1">
            <a:extLst>
              <a:ext uri="{FF2B5EF4-FFF2-40B4-BE49-F238E27FC236}">
                <a16:creationId xmlns:a16="http://schemas.microsoft.com/office/drawing/2014/main" id="{98B2A5B8-773E-498E-9DC8-29092E3BAD8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25615" name="Slide Number Placeholder 2">
            <a:extLst>
              <a:ext uri="{FF2B5EF4-FFF2-40B4-BE49-F238E27FC236}">
                <a16:creationId xmlns:a16="http://schemas.microsoft.com/office/drawing/2014/main" id="{47CD4D2A-4A45-43A2-A9B1-04469C661F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0B365C-2959-4870-8F34-925C59E181AA}" type="slidenum">
              <a:rPr lang="en-US" altLang="en-US" sz="1400" smtClean="0">
                <a:latin typeface="Times New Roman" panose="02020603050405020304" pitchFamily="18" charset="0"/>
              </a:rPr>
              <a:pPr>
                <a:spcBef>
                  <a:spcPct val="0"/>
                </a:spcBef>
                <a:buFontTx/>
                <a:buNone/>
              </a:pPr>
              <a:t>13</a:t>
            </a:fld>
            <a:endParaRPr lang="en-US" altLang="en-US" sz="1400">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3FD2D91-EFE8-4C03-B76B-4664F911639B}"/>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CE5A0262-52A2-43A4-B2CB-17C7AE1CDFF2}"/>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65" name="Straight Connector 64">
            <a:extLst>
              <a:ext uri="{FF2B5EF4-FFF2-40B4-BE49-F238E27FC236}">
                <a16:creationId xmlns:a16="http://schemas.microsoft.com/office/drawing/2014/main" id="{F858A928-C747-4751-8AC5-644742E6B654}"/>
              </a:ext>
            </a:extLst>
          </p:cNvPr>
          <p:cNvCxnSpPr/>
          <p:nvPr/>
        </p:nvCxnSpPr>
        <p:spPr>
          <a:xfrm flipH="1">
            <a:off x="2667000" y="1087438"/>
            <a:ext cx="4763"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630" name="Rectangle 10">
            <a:extLst>
              <a:ext uri="{FF2B5EF4-FFF2-40B4-BE49-F238E27FC236}">
                <a16:creationId xmlns:a16="http://schemas.microsoft.com/office/drawing/2014/main" id="{F7E96A80-B0C6-4DF1-B9A7-214600A5BCEE}"/>
              </a:ext>
            </a:extLst>
          </p:cNvPr>
          <p:cNvSpPr>
            <a:spLocks noChangeArrowheads="1"/>
          </p:cNvSpPr>
          <p:nvPr/>
        </p:nvSpPr>
        <p:spPr bwMode="auto">
          <a:xfrm>
            <a:off x="2257425" y="471488"/>
            <a:ext cx="26971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0000"/>
                </a:solidFill>
                <a:latin typeface="Basic Light ltd" pitchFamily="2" charset="0"/>
                <a:ea typeface="Arial Unicode MS" pitchFamily="34" charset="-128"/>
                <a:cs typeface="Calibri" panose="020F0502020204030204" pitchFamily="34" charset="0"/>
              </a:rPr>
              <a:t>SIKLUS</a:t>
            </a:r>
          </a:p>
        </p:txBody>
      </p:sp>
      <p:sp>
        <p:nvSpPr>
          <p:cNvPr id="26631" name="Rectangle 26">
            <a:extLst>
              <a:ext uri="{FF2B5EF4-FFF2-40B4-BE49-F238E27FC236}">
                <a16:creationId xmlns:a16="http://schemas.microsoft.com/office/drawing/2014/main" id="{C5280B88-DF6C-43D2-B6EC-98B2EC19E256}"/>
              </a:ext>
            </a:extLst>
          </p:cNvPr>
          <p:cNvSpPr>
            <a:spLocks noChangeArrowheads="1"/>
          </p:cNvSpPr>
          <p:nvPr/>
        </p:nvSpPr>
        <p:spPr bwMode="auto">
          <a:xfrm>
            <a:off x="2749550" y="884238"/>
            <a:ext cx="27924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9600" b="1">
                <a:solidFill>
                  <a:srgbClr val="FF0000"/>
                </a:solidFill>
                <a:latin typeface="Impact" panose="020B0806030902050204" pitchFamily="34" charset="0"/>
                <a:cs typeface="Browallia New" panose="020B0604020202020204" pitchFamily="34" charset="-34"/>
              </a:rPr>
              <a:t>PDCA</a:t>
            </a:r>
            <a:endParaRPr lang="en-US" altLang="en-US" sz="9600">
              <a:solidFill>
                <a:srgbClr val="FF0000"/>
              </a:solidFill>
              <a:latin typeface="Impact" panose="020B0806030902050204" pitchFamily="34" charset="0"/>
              <a:cs typeface="Browallia New" panose="020B0604020202020204" pitchFamily="34" charset="-34"/>
            </a:endParaRPr>
          </a:p>
        </p:txBody>
      </p:sp>
      <p:cxnSp>
        <p:nvCxnSpPr>
          <p:cNvPr id="14" name="Straight Connector 13">
            <a:extLst>
              <a:ext uri="{FF2B5EF4-FFF2-40B4-BE49-F238E27FC236}">
                <a16:creationId xmlns:a16="http://schemas.microsoft.com/office/drawing/2014/main" id="{3F41E9E1-9278-422E-9495-761C086C9B5D}"/>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832F35A-2B60-43ED-9C5B-2C996BCCB5D0}"/>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62B1701E-FBC1-4BB0-8CE2-85FD39BF8FF1}"/>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24019B4C-19EA-46E9-AC0C-1C270E178673}"/>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F9F27483-518A-4D62-8F5E-D476769D0E34}"/>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EF49D476-1E61-4786-AC5C-35F2C7C367CF}"/>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62EBDEA0-03B6-4075-BD3C-4D6716978348}"/>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87D5C415-329D-4ADB-B4D4-D7FA8C042E79}"/>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6640" name="Picture 2" descr="http://previews.123rf.com/images/maxxyustas/maxxyustas1405/maxxyustas140500038/28216586-Plan-do-check-act-PDCA-on-white-isolated-background-3d-Stock-Photo.jpg">
            <a:extLst>
              <a:ext uri="{FF2B5EF4-FFF2-40B4-BE49-F238E27FC236}">
                <a16:creationId xmlns:a16="http://schemas.microsoft.com/office/drawing/2014/main" id="{77B3A834-9374-4C69-BB7F-5BE9D10F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481138"/>
            <a:ext cx="263207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34F154BF-AD0B-442D-83AD-01CEE5FD1DBD}"/>
              </a:ext>
            </a:extLst>
          </p:cNvPr>
          <p:cNvSpPr/>
          <p:nvPr/>
        </p:nvSpPr>
        <p:spPr>
          <a:xfrm>
            <a:off x="1571625" y="781050"/>
            <a:ext cx="1166813" cy="93186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Pentagon 41">
            <a:extLst>
              <a:ext uri="{FF2B5EF4-FFF2-40B4-BE49-F238E27FC236}">
                <a16:creationId xmlns:a16="http://schemas.microsoft.com/office/drawing/2014/main" id="{ED9D6255-2677-4D17-9AB3-5D07A33F21D6}"/>
              </a:ext>
            </a:extLst>
          </p:cNvPr>
          <p:cNvSpPr/>
          <p:nvPr/>
        </p:nvSpPr>
        <p:spPr>
          <a:xfrm>
            <a:off x="0" y="287338"/>
            <a:ext cx="1257300" cy="24765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dirty="0">
                <a:solidFill>
                  <a:schemeClr val="bg1"/>
                </a:solidFill>
                <a:latin typeface="Accidental Presidency" panose="00000400000000000000" pitchFamily="2" charset="0"/>
              </a:rPr>
              <a:t>SMK3</a:t>
            </a:r>
            <a:endParaRPr lang="en-US" sz="1800" dirty="0"/>
          </a:p>
        </p:txBody>
      </p:sp>
      <p:sp>
        <p:nvSpPr>
          <p:cNvPr id="43" name="Chevron 42">
            <a:extLst>
              <a:ext uri="{FF2B5EF4-FFF2-40B4-BE49-F238E27FC236}">
                <a16:creationId xmlns:a16="http://schemas.microsoft.com/office/drawing/2014/main" id="{0A19520F-852B-4B6A-9A23-F161FF3D9EA6}"/>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4" name="Chevron 43">
            <a:extLst>
              <a:ext uri="{FF2B5EF4-FFF2-40B4-BE49-F238E27FC236}">
                <a16:creationId xmlns:a16="http://schemas.microsoft.com/office/drawing/2014/main" id="{5D72DC32-04AF-44D4-BBE3-1C2676712540}"/>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5" name="Chevron 44">
            <a:extLst>
              <a:ext uri="{FF2B5EF4-FFF2-40B4-BE49-F238E27FC236}">
                <a16:creationId xmlns:a16="http://schemas.microsoft.com/office/drawing/2014/main" id="{6B1123FA-5085-4066-A24C-2A08E24B6361}"/>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26646" name="Rectangle 31">
            <a:extLst>
              <a:ext uri="{FF2B5EF4-FFF2-40B4-BE49-F238E27FC236}">
                <a16:creationId xmlns:a16="http://schemas.microsoft.com/office/drawing/2014/main" id="{DFEBE1E0-F69F-4307-B861-E4F331310D97}"/>
              </a:ext>
            </a:extLst>
          </p:cNvPr>
          <p:cNvSpPr>
            <a:spLocks noChangeArrowheads="1"/>
          </p:cNvSpPr>
          <p:nvPr/>
        </p:nvSpPr>
        <p:spPr bwMode="auto">
          <a:xfrm>
            <a:off x="2857500" y="3490913"/>
            <a:ext cx="57864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Calibri" panose="020F0502020204030204" pitchFamily="34" charset="0"/>
              <a:buAutoNum type="arabicPeriod"/>
            </a:pPr>
            <a:r>
              <a:rPr lang="id-ID" altLang="en-US" sz="2400">
                <a:latin typeface="Arial Narrow" panose="020B0606020202030204" pitchFamily="34" charset="0"/>
              </a:rPr>
              <a:t>Pe</a:t>
            </a:r>
            <a:r>
              <a:rPr lang="fi-FI" altLang="en-US" sz="2400">
                <a:latin typeface="Arial Narrow" panose="020B0606020202030204" pitchFamily="34" charset="0"/>
              </a:rPr>
              <a:t>netapan kebijakan K3;</a:t>
            </a:r>
            <a:endParaRPr lang="en-US" altLang="en-US" sz="2400">
              <a:latin typeface="Arial Narrow" panose="020B0606020202030204" pitchFamily="34" charset="0"/>
            </a:endParaRPr>
          </a:p>
          <a:p>
            <a:pPr eaLnBrk="1" hangingPunct="1">
              <a:spcBef>
                <a:spcPct val="0"/>
              </a:spcBef>
              <a:buFont typeface="Calibri" panose="020F0502020204030204" pitchFamily="34" charset="0"/>
              <a:buAutoNum type="arabicPeriod"/>
            </a:pPr>
            <a:r>
              <a:rPr lang="id-ID" altLang="en-US" sz="2400">
                <a:latin typeface="Arial Narrow" panose="020B0606020202030204" pitchFamily="34" charset="0"/>
              </a:rPr>
              <a:t>P</a:t>
            </a:r>
            <a:r>
              <a:rPr lang="fi-FI" altLang="en-US" sz="2400">
                <a:latin typeface="Arial Narrow" panose="020B0606020202030204" pitchFamily="34" charset="0"/>
              </a:rPr>
              <a:t>erencanaan K3;</a:t>
            </a:r>
            <a:endParaRPr lang="en-US" altLang="en-US" sz="2400">
              <a:latin typeface="Arial Narrow" panose="020B0606020202030204" pitchFamily="34" charset="0"/>
            </a:endParaRPr>
          </a:p>
          <a:p>
            <a:pPr eaLnBrk="1" hangingPunct="1">
              <a:spcBef>
                <a:spcPct val="0"/>
              </a:spcBef>
              <a:buFont typeface="Calibri" panose="020F0502020204030204" pitchFamily="34" charset="0"/>
              <a:buAutoNum type="arabicPeriod"/>
            </a:pPr>
            <a:r>
              <a:rPr lang="id-ID" altLang="en-US" sz="2400">
                <a:latin typeface="Arial Narrow" panose="020B0606020202030204" pitchFamily="34" charset="0"/>
              </a:rPr>
              <a:t>P</a:t>
            </a:r>
            <a:r>
              <a:rPr lang="fi-FI" altLang="en-US" sz="2400">
                <a:latin typeface="Arial Narrow" panose="020B0606020202030204" pitchFamily="34" charset="0"/>
              </a:rPr>
              <a:t>elaksanaan rencana K3;</a:t>
            </a:r>
            <a:endParaRPr lang="en-US" altLang="en-US" sz="2400">
              <a:latin typeface="Arial Narrow" panose="020B0606020202030204" pitchFamily="34" charset="0"/>
            </a:endParaRPr>
          </a:p>
          <a:p>
            <a:pPr eaLnBrk="1" hangingPunct="1">
              <a:spcBef>
                <a:spcPct val="0"/>
              </a:spcBef>
              <a:buFont typeface="Calibri" panose="020F0502020204030204" pitchFamily="34" charset="0"/>
              <a:buAutoNum type="arabicPeriod"/>
            </a:pPr>
            <a:r>
              <a:rPr lang="id-ID" altLang="en-US" sz="2400">
                <a:latin typeface="Arial Narrow" panose="020B0606020202030204" pitchFamily="34" charset="0"/>
              </a:rPr>
              <a:t>P</a:t>
            </a:r>
            <a:r>
              <a:rPr lang="fi-FI" altLang="en-US" sz="2400">
                <a:latin typeface="Arial Narrow" panose="020B0606020202030204" pitchFamily="34" charset="0"/>
              </a:rPr>
              <a:t>emantau</a:t>
            </a:r>
            <a:r>
              <a:rPr lang="id-ID" altLang="en-US" sz="2400">
                <a:latin typeface="Arial Narrow" panose="020B0606020202030204" pitchFamily="34" charset="0"/>
              </a:rPr>
              <a:t>an</a:t>
            </a:r>
            <a:r>
              <a:rPr lang="fi-FI" altLang="en-US" sz="2400">
                <a:latin typeface="Arial Narrow" panose="020B0606020202030204" pitchFamily="34" charset="0"/>
              </a:rPr>
              <a:t> dan evaluasi kinerja K3;</a:t>
            </a:r>
            <a:r>
              <a:rPr lang="id-ID" altLang="en-US" sz="2400">
                <a:latin typeface="Arial Narrow" panose="020B0606020202030204" pitchFamily="34" charset="0"/>
              </a:rPr>
              <a:t> dan</a:t>
            </a:r>
            <a:endParaRPr lang="en-US" altLang="en-US" sz="2400">
              <a:latin typeface="Arial Narrow" panose="020B0606020202030204" pitchFamily="34" charset="0"/>
            </a:endParaRPr>
          </a:p>
          <a:p>
            <a:pPr eaLnBrk="1" hangingPunct="1">
              <a:spcBef>
                <a:spcPct val="0"/>
              </a:spcBef>
              <a:buFont typeface="Calibri" panose="020F0502020204030204" pitchFamily="34" charset="0"/>
              <a:buAutoNum type="arabicPeriod"/>
            </a:pPr>
            <a:r>
              <a:rPr lang="id-ID" altLang="en-US" sz="2400">
                <a:latin typeface="Arial Narrow" panose="020B0606020202030204" pitchFamily="34" charset="0"/>
              </a:rPr>
              <a:t>P</a:t>
            </a:r>
            <a:r>
              <a:rPr lang="en-US" altLang="en-US" sz="2400">
                <a:latin typeface="Arial Narrow" panose="020B0606020202030204" pitchFamily="34" charset="0"/>
              </a:rPr>
              <a:t>eninjau</a:t>
            </a:r>
            <a:r>
              <a:rPr lang="id-ID" altLang="en-US" sz="2400">
                <a:latin typeface="Arial Narrow" panose="020B0606020202030204" pitchFamily="34" charset="0"/>
              </a:rPr>
              <a:t>an</a:t>
            </a:r>
            <a:r>
              <a:rPr lang="en-US" altLang="en-US" sz="2400">
                <a:latin typeface="Arial Narrow" panose="020B0606020202030204" pitchFamily="34" charset="0"/>
              </a:rPr>
              <a:t> dan peningkatan kinerja SMK3.</a:t>
            </a:r>
          </a:p>
        </p:txBody>
      </p:sp>
      <p:sp>
        <p:nvSpPr>
          <p:cNvPr id="26647" name="Rectangle 31">
            <a:extLst>
              <a:ext uri="{FF2B5EF4-FFF2-40B4-BE49-F238E27FC236}">
                <a16:creationId xmlns:a16="http://schemas.microsoft.com/office/drawing/2014/main" id="{49445641-AD24-4EEC-81E3-B63DDDC23F7F}"/>
              </a:ext>
            </a:extLst>
          </p:cNvPr>
          <p:cNvSpPr>
            <a:spLocks noChangeArrowheads="1"/>
          </p:cNvSpPr>
          <p:nvPr/>
        </p:nvSpPr>
        <p:spPr bwMode="auto">
          <a:xfrm>
            <a:off x="2743200" y="2219325"/>
            <a:ext cx="6400800" cy="1138238"/>
          </a:xfrm>
          <a:prstGeom prst="rect">
            <a:avLst/>
          </a:prstGeom>
          <a:solidFill>
            <a:schemeClr val="tx1">
              <a:lumMod val="75000"/>
              <a:lumOff val="25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defRPr/>
            </a:pPr>
            <a:r>
              <a:rPr lang="en-US" sz="4000" b="1" dirty="0" err="1">
                <a:solidFill>
                  <a:schemeClr val="bg1"/>
                </a:solidFill>
                <a:latin typeface="Arial Narrow" panose="020B0606020202030204" pitchFamily="34" charset="0"/>
              </a:rPr>
              <a:t>Penerapan</a:t>
            </a:r>
            <a:r>
              <a:rPr lang="en-US" sz="4000" b="1" dirty="0">
                <a:solidFill>
                  <a:schemeClr val="bg1"/>
                </a:solidFill>
                <a:latin typeface="Arial Narrow" panose="020B0606020202030204" pitchFamily="34" charset="0"/>
              </a:rPr>
              <a:t> SMK3 </a:t>
            </a:r>
            <a:r>
              <a:rPr lang="en-US" sz="4000" b="1" dirty="0" err="1">
                <a:solidFill>
                  <a:schemeClr val="bg1"/>
                </a:solidFill>
                <a:latin typeface="Arial Narrow" panose="020B0606020202030204" pitchFamily="34" charset="0"/>
              </a:rPr>
              <a:t>meliputi</a:t>
            </a:r>
            <a:endParaRPr lang="en-US" sz="4000" b="1" dirty="0">
              <a:solidFill>
                <a:schemeClr val="bg1"/>
              </a:solidFill>
              <a:latin typeface="Arial Narrow" panose="020B0606020202030204" pitchFamily="34" charset="0"/>
            </a:endParaRPr>
          </a:p>
          <a:p>
            <a:pPr algn="just" eaLnBrk="1" hangingPunct="1">
              <a:spcBef>
                <a:spcPct val="0"/>
              </a:spcBef>
              <a:buFontTx/>
              <a:buNone/>
              <a:defRPr/>
            </a:pPr>
            <a:r>
              <a:rPr lang="en-US" sz="2800" b="1" dirty="0" err="1">
                <a:solidFill>
                  <a:schemeClr val="bg1"/>
                </a:solidFill>
                <a:latin typeface="Arial Narrow" panose="020B0606020202030204" pitchFamily="34" charset="0"/>
              </a:rPr>
              <a:t>Pasal</a:t>
            </a:r>
            <a:r>
              <a:rPr lang="en-US" sz="2800" b="1" dirty="0">
                <a:solidFill>
                  <a:schemeClr val="bg1"/>
                </a:solidFill>
                <a:latin typeface="Arial Narrow" panose="020B0606020202030204" pitchFamily="34" charset="0"/>
              </a:rPr>
              <a:t> 6 </a:t>
            </a:r>
          </a:p>
        </p:txBody>
      </p:sp>
      <p:sp>
        <p:nvSpPr>
          <p:cNvPr id="26648" name="Footer Placeholder 1">
            <a:extLst>
              <a:ext uri="{FF2B5EF4-FFF2-40B4-BE49-F238E27FC236}">
                <a16:creationId xmlns:a16="http://schemas.microsoft.com/office/drawing/2014/main" id="{A3519CAA-CFBE-4F53-9822-26EC45AF980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26649" name="Slide Number Placeholder 2">
            <a:extLst>
              <a:ext uri="{FF2B5EF4-FFF2-40B4-BE49-F238E27FC236}">
                <a16:creationId xmlns:a16="http://schemas.microsoft.com/office/drawing/2014/main" id="{F01D39A5-6B02-444F-9A2F-46894648379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4FDA95-DB21-4A33-8D45-A23C7417D992}" type="slidenum">
              <a:rPr lang="en-US" altLang="en-US" sz="1400" smtClean="0">
                <a:latin typeface="Times New Roman" panose="02020603050405020304" pitchFamily="18" charset="0"/>
              </a:rPr>
              <a:pPr>
                <a:spcBef>
                  <a:spcPct val="0"/>
                </a:spcBef>
                <a:buFontTx/>
                <a:buNone/>
              </a:pPr>
              <a:t>14</a:t>
            </a:fld>
            <a:endParaRPr lang="en-US" altLang="en-US" sz="1400">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3FD2D91-EFE8-4C03-B76B-4664F911639B}"/>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CE5A0262-52A2-43A4-B2CB-17C7AE1CDFF2}"/>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65" name="Straight Connector 64">
            <a:extLst>
              <a:ext uri="{FF2B5EF4-FFF2-40B4-BE49-F238E27FC236}">
                <a16:creationId xmlns:a16="http://schemas.microsoft.com/office/drawing/2014/main" id="{F858A928-C747-4751-8AC5-644742E6B654}"/>
              </a:ext>
            </a:extLst>
          </p:cNvPr>
          <p:cNvCxnSpPr/>
          <p:nvPr/>
        </p:nvCxnSpPr>
        <p:spPr>
          <a:xfrm flipH="1">
            <a:off x="2667000" y="1087438"/>
            <a:ext cx="4763"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630" name="Rectangle 10">
            <a:extLst>
              <a:ext uri="{FF2B5EF4-FFF2-40B4-BE49-F238E27FC236}">
                <a16:creationId xmlns:a16="http://schemas.microsoft.com/office/drawing/2014/main" id="{F7E96A80-B0C6-4DF1-B9A7-214600A5BCEE}"/>
              </a:ext>
            </a:extLst>
          </p:cNvPr>
          <p:cNvSpPr>
            <a:spLocks noChangeArrowheads="1"/>
          </p:cNvSpPr>
          <p:nvPr/>
        </p:nvSpPr>
        <p:spPr bwMode="auto">
          <a:xfrm>
            <a:off x="2257425" y="471488"/>
            <a:ext cx="26971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0000"/>
                </a:solidFill>
                <a:latin typeface="Basic Light ltd" pitchFamily="2" charset="0"/>
                <a:ea typeface="Arial Unicode MS" pitchFamily="34" charset="-128"/>
                <a:cs typeface="Calibri" panose="020F0502020204030204" pitchFamily="34" charset="0"/>
              </a:rPr>
              <a:t>SIKLUS</a:t>
            </a:r>
          </a:p>
        </p:txBody>
      </p:sp>
      <p:sp>
        <p:nvSpPr>
          <p:cNvPr id="26631" name="Rectangle 26">
            <a:extLst>
              <a:ext uri="{FF2B5EF4-FFF2-40B4-BE49-F238E27FC236}">
                <a16:creationId xmlns:a16="http://schemas.microsoft.com/office/drawing/2014/main" id="{C5280B88-DF6C-43D2-B6EC-98B2EC19E256}"/>
              </a:ext>
            </a:extLst>
          </p:cNvPr>
          <p:cNvSpPr>
            <a:spLocks noChangeArrowheads="1"/>
          </p:cNvSpPr>
          <p:nvPr/>
        </p:nvSpPr>
        <p:spPr bwMode="auto">
          <a:xfrm>
            <a:off x="2749550" y="884238"/>
            <a:ext cx="27924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9600" b="1">
                <a:solidFill>
                  <a:srgbClr val="FF0000"/>
                </a:solidFill>
                <a:latin typeface="Impact" panose="020B0806030902050204" pitchFamily="34" charset="0"/>
                <a:cs typeface="Browallia New" panose="020B0604020202020204" pitchFamily="34" charset="-34"/>
              </a:rPr>
              <a:t>PDCA</a:t>
            </a:r>
            <a:endParaRPr lang="en-US" altLang="en-US" sz="9600">
              <a:solidFill>
                <a:srgbClr val="FF0000"/>
              </a:solidFill>
              <a:latin typeface="Impact" panose="020B0806030902050204" pitchFamily="34" charset="0"/>
              <a:cs typeface="Browallia New" panose="020B0604020202020204" pitchFamily="34" charset="-34"/>
            </a:endParaRPr>
          </a:p>
        </p:txBody>
      </p:sp>
      <p:cxnSp>
        <p:nvCxnSpPr>
          <p:cNvPr id="14" name="Straight Connector 13">
            <a:extLst>
              <a:ext uri="{FF2B5EF4-FFF2-40B4-BE49-F238E27FC236}">
                <a16:creationId xmlns:a16="http://schemas.microsoft.com/office/drawing/2014/main" id="{3F41E9E1-9278-422E-9495-761C086C9B5D}"/>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832F35A-2B60-43ED-9C5B-2C996BCCB5D0}"/>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62B1701E-FBC1-4BB0-8CE2-85FD39BF8FF1}"/>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24019B4C-19EA-46E9-AC0C-1C270E178673}"/>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F9F27483-518A-4D62-8F5E-D476769D0E34}"/>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EF49D476-1E61-4786-AC5C-35F2C7C367CF}"/>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62EBDEA0-03B6-4075-BD3C-4D6716978348}"/>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87D5C415-329D-4ADB-B4D4-D7FA8C042E79}"/>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6640" name="Picture 2" descr="http://previews.123rf.com/images/maxxyustas/maxxyustas1405/maxxyustas140500038/28216586-Plan-do-check-act-PDCA-on-white-isolated-background-3d-Stock-Photo.jpg">
            <a:extLst>
              <a:ext uri="{FF2B5EF4-FFF2-40B4-BE49-F238E27FC236}">
                <a16:creationId xmlns:a16="http://schemas.microsoft.com/office/drawing/2014/main" id="{77B3A834-9374-4C69-BB7F-5BE9D10F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481138"/>
            <a:ext cx="263207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a:extLst>
              <a:ext uri="{FF2B5EF4-FFF2-40B4-BE49-F238E27FC236}">
                <a16:creationId xmlns:a16="http://schemas.microsoft.com/office/drawing/2014/main" id="{34F154BF-AD0B-442D-83AD-01CEE5FD1DBD}"/>
              </a:ext>
            </a:extLst>
          </p:cNvPr>
          <p:cNvSpPr/>
          <p:nvPr/>
        </p:nvSpPr>
        <p:spPr>
          <a:xfrm>
            <a:off x="1571625" y="781050"/>
            <a:ext cx="1166813" cy="93186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Pentagon 41">
            <a:extLst>
              <a:ext uri="{FF2B5EF4-FFF2-40B4-BE49-F238E27FC236}">
                <a16:creationId xmlns:a16="http://schemas.microsoft.com/office/drawing/2014/main" id="{ED9D6255-2677-4D17-9AB3-5D07A33F21D6}"/>
              </a:ext>
            </a:extLst>
          </p:cNvPr>
          <p:cNvSpPr/>
          <p:nvPr/>
        </p:nvSpPr>
        <p:spPr>
          <a:xfrm>
            <a:off x="0" y="287337"/>
            <a:ext cx="1330326" cy="319087"/>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dirty="0" err="1">
                <a:solidFill>
                  <a:schemeClr val="bg1"/>
                </a:solidFill>
                <a:latin typeface="Accidental Presidency" panose="00000400000000000000" pitchFamily="2" charset="0"/>
              </a:rPr>
              <a:t>Lingkungan</a:t>
            </a:r>
            <a:endParaRPr lang="en-US" sz="1800" dirty="0"/>
          </a:p>
        </p:txBody>
      </p:sp>
      <p:sp>
        <p:nvSpPr>
          <p:cNvPr id="43" name="Chevron 42">
            <a:extLst>
              <a:ext uri="{FF2B5EF4-FFF2-40B4-BE49-F238E27FC236}">
                <a16:creationId xmlns:a16="http://schemas.microsoft.com/office/drawing/2014/main" id="{0A19520F-852B-4B6A-9A23-F161FF3D9EA6}"/>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4" name="Chevron 43">
            <a:extLst>
              <a:ext uri="{FF2B5EF4-FFF2-40B4-BE49-F238E27FC236}">
                <a16:creationId xmlns:a16="http://schemas.microsoft.com/office/drawing/2014/main" id="{5D72DC32-04AF-44D4-BBE3-1C2676712540}"/>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5" name="Chevron 44">
            <a:extLst>
              <a:ext uri="{FF2B5EF4-FFF2-40B4-BE49-F238E27FC236}">
                <a16:creationId xmlns:a16="http://schemas.microsoft.com/office/drawing/2014/main" id="{6B1123FA-5085-4066-A24C-2A08E24B6361}"/>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26648" name="Footer Placeholder 1">
            <a:extLst>
              <a:ext uri="{FF2B5EF4-FFF2-40B4-BE49-F238E27FC236}">
                <a16:creationId xmlns:a16="http://schemas.microsoft.com/office/drawing/2014/main" id="{A3519CAA-CFBE-4F53-9822-26EC45AF980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26649" name="Slide Number Placeholder 2">
            <a:extLst>
              <a:ext uri="{FF2B5EF4-FFF2-40B4-BE49-F238E27FC236}">
                <a16:creationId xmlns:a16="http://schemas.microsoft.com/office/drawing/2014/main" id="{F01D39A5-6B02-444F-9A2F-46894648379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4FDA95-DB21-4A33-8D45-A23C7417D992}" type="slidenum">
              <a:rPr lang="en-US" altLang="en-US" sz="1400" smtClean="0">
                <a:latin typeface="Times New Roman" panose="02020603050405020304" pitchFamily="18" charset="0"/>
              </a:rPr>
              <a:pPr>
                <a:spcBef>
                  <a:spcPct val="0"/>
                </a:spcBef>
                <a:buFontTx/>
                <a:buNone/>
              </a:pPr>
              <a:t>15</a:t>
            </a:fld>
            <a:endParaRPr lang="en-US" altLang="en-US" sz="1400">
              <a:latin typeface="Times New Roman" panose="02020603050405020304" pitchFamily="18" charset="0"/>
            </a:endParaRPr>
          </a:p>
        </p:txBody>
      </p:sp>
      <p:pic>
        <p:nvPicPr>
          <p:cNvPr id="25" name="Picture 3">
            <a:extLst>
              <a:ext uri="{FF2B5EF4-FFF2-40B4-BE49-F238E27FC236}">
                <a16:creationId xmlns:a16="http://schemas.microsoft.com/office/drawing/2014/main" id="{A26E136C-514A-40B9-AF61-362A43BAA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67" t="41649" r="33264" b="10127"/>
          <a:stretch>
            <a:fillRect/>
          </a:stretch>
        </p:blipFill>
        <p:spPr bwMode="auto">
          <a:xfrm>
            <a:off x="3125788" y="2213160"/>
            <a:ext cx="5383212" cy="435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31">
            <a:extLst>
              <a:ext uri="{FF2B5EF4-FFF2-40B4-BE49-F238E27FC236}">
                <a16:creationId xmlns:a16="http://schemas.microsoft.com/office/drawing/2014/main" id="{460EC5F5-41AC-42B4-B109-BDC4120AE141}"/>
              </a:ext>
            </a:extLst>
          </p:cNvPr>
          <p:cNvSpPr>
            <a:spLocks noChangeArrowheads="1"/>
          </p:cNvSpPr>
          <p:nvPr/>
        </p:nvSpPr>
        <p:spPr bwMode="auto">
          <a:xfrm>
            <a:off x="5629622" y="1407433"/>
            <a:ext cx="3514378" cy="707886"/>
          </a:xfrm>
          <a:prstGeom prst="rect">
            <a:avLst/>
          </a:prstGeom>
          <a:solidFill>
            <a:schemeClr val="tx1">
              <a:lumMod val="75000"/>
              <a:lumOff val="25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en-US" sz="4000" b="1" dirty="0">
                <a:solidFill>
                  <a:schemeClr val="bg1"/>
                </a:solidFill>
                <a:latin typeface="Arial Narrow" panose="020B0606020202030204" pitchFamily="34" charset="0"/>
              </a:rPr>
              <a:t>ISO 14001:2015</a:t>
            </a:r>
            <a:endParaRPr lang="en-US" sz="28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50311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482317" y="2198256"/>
            <a:ext cx="1852246" cy="2153828"/>
          </a:xfrm>
          <a:prstGeom prst="rect">
            <a:avLst/>
          </a:prstGeom>
          <a:solidFill>
            <a:srgbClr val="009900"/>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50" name="Rectangle 49"/>
          <p:cNvSpPr/>
          <p:nvPr/>
        </p:nvSpPr>
        <p:spPr>
          <a:xfrm>
            <a:off x="548117" y="2270253"/>
            <a:ext cx="1688123" cy="47210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Organization Context</a:t>
            </a:r>
          </a:p>
        </p:txBody>
      </p:sp>
      <p:sp>
        <p:nvSpPr>
          <p:cNvPr id="52" name="Rectangle 51"/>
          <p:cNvSpPr/>
          <p:nvPr/>
        </p:nvSpPr>
        <p:spPr>
          <a:xfrm>
            <a:off x="552658" y="2795951"/>
            <a:ext cx="1688123" cy="100304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Compliance obligation</a:t>
            </a:r>
          </a:p>
          <a:p>
            <a:pPr algn="ctr"/>
            <a:r>
              <a:rPr lang="en-US" sz="1477" dirty="0">
                <a:solidFill>
                  <a:schemeClr val="tx1"/>
                </a:solidFill>
                <a:latin typeface="Arial Narrow" pitchFamily="34" charset="0"/>
              </a:rPr>
              <a:t>&amp;</a:t>
            </a:r>
          </a:p>
          <a:p>
            <a:pPr algn="ctr"/>
            <a:r>
              <a:rPr lang="en-US" sz="1477" dirty="0">
                <a:solidFill>
                  <a:schemeClr val="tx1"/>
                </a:solidFill>
                <a:latin typeface="Arial Narrow" pitchFamily="34" charset="0"/>
              </a:rPr>
              <a:t>Evaluation of compliance</a:t>
            </a:r>
          </a:p>
        </p:txBody>
      </p:sp>
      <p:sp>
        <p:nvSpPr>
          <p:cNvPr id="63" name="Rectangle 62"/>
          <p:cNvSpPr/>
          <p:nvPr/>
        </p:nvSpPr>
        <p:spPr>
          <a:xfrm>
            <a:off x="2657783" y="3317108"/>
            <a:ext cx="1688123" cy="6752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Planning Action</a:t>
            </a:r>
          </a:p>
        </p:txBody>
      </p:sp>
      <p:sp>
        <p:nvSpPr>
          <p:cNvPr id="70" name="Rectangle 69"/>
          <p:cNvSpPr/>
          <p:nvPr/>
        </p:nvSpPr>
        <p:spPr>
          <a:xfrm>
            <a:off x="4633962" y="3313758"/>
            <a:ext cx="1688123" cy="675249"/>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Operational planning and control</a:t>
            </a:r>
          </a:p>
        </p:txBody>
      </p:sp>
      <p:sp>
        <p:nvSpPr>
          <p:cNvPr id="71" name="Rectangle 70"/>
          <p:cNvSpPr/>
          <p:nvPr/>
        </p:nvSpPr>
        <p:spPr>
          <a:xfrm>
            <a:off x="537856" y="3868787"/>
            <a:ext cx="1688123" cy="4220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Environment Aspect</a:t>
            </a:r>
          </a:p>
        </p:txBody>
      </p:sp>
      <p:cxnSp>
        <p:nvCxnSpPr>
          <p:cNvPr id="79" name="Shape 78"/>
          <p:cNvCxnSpPr>
            <a:stCxn id="56" idx="3"/>
            <a:endCxn id="67" idx="1"/>
          </p:cNvCxnSpPr>
          <p:nvPr/>
        </p:nvCxnSpPr>
        <p:spPr>
          <a:xfrm flipV="1">
            <a:off x="2334564" y="2017190"/>
            <a:ext cx="323220" cy="1257981"/>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56" idx="3"/>
            <a:endCxn id="63" idx="1"/>
          </p:cNvCxnSpPr>
          <p:nvPr/>
        </p:nvCxnSpPr>
        <p:spPr>
          <a:xfrm>
            <a:off x="2334564" y="3275170"/>
            <a:ext cx="323220" cy="37956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918291" y="3852908"/>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Hazardous material &amp; Waste control</a:t>
            </a:r>
          </a:p>
        </p:txBody>
      </p:sp>
      <p:sp>
        <p:nvSpPr>
          <p:cNvPr id="100" name="Rectangle 99"/>
          <p:cNvSpPr/>
          <p:nvPr/>
        </p:nvSpPr>
        <p:spPr>
          <a:xfrm>
            <a:off x="2657789" y="4868097"/>
            <a:ext cx="3717893" cy="3417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Performance evaluation </a:t>
            </a:r>
          </a:p>
        </p:txBody>
      </p:sp>
      <p:sp>
        <p:nvSpPr>
          <p:cNvPr id="102" name="Rectangle 101"/>
          <p:cNvSpPr/>
          <p:nvPr/>
        </p:nvSpPr>
        <p:spPr>
          <a:xfrm>
            <a:off x="6911639" y="5584917"/>
            <a:ext cx="1688123" cy="29718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Emergency Situation</a:t>
            </a:r>
          </a:p>
        </p:txBody>
      </p:sp>
      <p:sp>
        <p:nvSpPr>
          <p:cNvPr id="115" name="Rectangle 114"/>
          <p:cNvSpPr/>
          <p:nvPr/>
        </p:nvSpPr>
        <p:spPr>
          <a:xfrm>
            <a:off x="2651136" y="6142548"/>
            <a:ext cx="1689751" cy="2939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Corrective action</a:t>
            </a:r>
          </a:p>
        </p:txBody>
      </p:sp>
      <p:sp>
        <p:nvSpPr>
          <p:cNvPr id="116" name="Rectangle 115"/>
          <p:cNvSpPr/>
          <p:nvPr/>
        </p:nvSpPr>
        <p:spPr>
          <a:xfrm>
            <a:off x="4551971" y="6142548"/>
            <a:ext cx="1975477" cy="3095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Continual improvement </a:t>
            </a:r>
          </a:p>
        </p:txBody>
      </p:sp>
      <p:sp>
        <p:nvSpPr>
          <p:cNvPr id="118" name="Rectangle 117"/>
          <p:cNvSpPr/>
          <p:nvPr/>
        </p:nvSpPr>
        <p:spPr>
          <a:xfrm>
            <a:off x="2651136" y="5584918"/>
            <a:ext cx="1688123" cy="323833"/>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Out of standard</a:t>
            </a:r>
          </a:p>
        </p:txBody>
      </p:sp>
      <p:cxnSp>
        <p:nvCxnSpPr>
          <p:cNvPr id="126" name="Straight Arrow Connector 125"/>
          <p:cNvCxnSpPr>
            <a:stCxn id="63" idx="2"/>
          </p:cNvCxnSpPr>
          <p:nvPr/>
        </p:nvCxnSpPr>
        <p:spPr>
          <a:xfrm>
            <a:off x="3501845" y="3992357"/>
            <a:ext cx="0" cy="8757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8" idx="2"/>
            <a:endCxn id="115" idx="0"/>
          </p:cNvCxnSpPr>
          <p:nvPr/>
        </p:nvCxnSpPr>
        <p:spPr>
          <a:xfrm>
            <a:off x="3495198" y="5908751"/>
            <a:ext cx="814" cy="2337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6938451" y="6142548"/>
            <a:ext cx="1649538" cy="3052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Response</a:t>
            </a:r>
          </a:p>
        </p:txBody>
      </p:sp>
      <p:cxnSp>
        <p:nvCxnSpPr>
          <p:cNvPr id="135" name="Straight Arrow Connector 134"/>
          <p:cNvCxnSpPr>
            <a:stCxn id="67" idx="2"/>
            <a:endCxn id="98" idx="0"/>
          </p:cNvCxnSpPr>
          <p:nvPr/>
        </p:nvCxnSpPr>
        <p:spPr>
          <a:xfrm>
            <a:off x="3501845" y="2228204"/>
            <a:ext cx="0" cy="3528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312654" y="414523"/>
            <a:ext cx="2416622" cy="31290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92" b="1" dirty="0">
                <a:solidFill>
                  <a:schemeClr val="tx1"/>
                </a:solidFill>
                <a:latin typeface="Arial Narrow" pitchFamily="34" charset="0"/>
              </a:rPr>
              <a:t>LEADERSHIP</a:t>
            </a:r>
          </a:p>
        </p:txBody>
      </p:sp>
      <p:sp>
        <p:nvSpPr>
          <p:cNvPr id="67" name="Rectangle 66"/>
          <p:cNvSpPr/>
          <p:nvPr/>
        </p:nvSpPr>
        <p:spPr>
          <a:xfrm>
            <a:off x="2657783" y="1806173"/>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Risk &amp; Opportunities</a:t>
            </a:r>
          </a:p>
        </p:txBody>
      </p:sp>
      <p:cxnSp>
        <p:nvCxnSpPr>
          <p:cNvPr id="97" name="Straight Arrow Connector 96"/>
          <p:cNvCxnSpPr>
            <a:stCxn id="63" idx="3"/>
            <a:endCxn id="70" idx="1"/>
          </p:cNvCxnSpPr>
          <p:nvPr/>
        </p:nvCxnSpPr>
        <p:spPr>
          <a:xfrm flipV="1">
            <a:off x="4345906" y="3651383"/>
            <a:ext cx="288055" cy="33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4687559" y="5584919"/>
            <a:ext cx="1688123" cy="29717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Achieve</a:t>
            </a:r>
          </a:p>
        </p:txBody>
      </p:sp>
      <p:cxnSp>
        <p:nvCxnSpPr>
          <p:cNvPr id="145" name="Elbow Connector 46"/>
          <p:cNvCxnSpPr>
            <a:stCxn id="100" idx="2"/>
            <a:endCxn id="144" idx="0"/>
          </p:cNvCxnSpPr>
          <p:nvPr/>
        </p:nvCxnSpPr>
        <p:spPr>
          <a:xfrm rot="16200000" flipH="1">
            <a:off x="4836664" y="4889962"/>
            <a:ext cx="375028" cy="101488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16" idx="0"/>
          </p:cNvCxnSpPr>
          <p:nvPr/>
        </p:nvCxnSpPr>
        <p:spPr>
          <a:xfrm>
            <a:off x="5531621" y="5882096"/>
            <a:ext cx="8089" cy="2604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57" idx="2"/>
            <a:endCxn id="102" idx="0"/>
          </p:cNvCxnSpPr>
          <p:nvPr/>
        </p:nvCxnSpPr>
        <p:spPr>
          <a:xfrm flipH="1">
            <a:off x="7755700" y="5391066"/>
            <a:ext cx="6652" cy="193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6918291" y="4969036"/>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Emergency Preparedness</a:t>
            </a:r>
          </a:p>
        </p:txBody>
      </p:sp>
      <p:cxnSp>
        <p:nvCxnSpPr>
          <p:cNvPr id="163" name="Straight Arrow Connector 162"/>
          <p:cNvCxnSpPr>
            <a:stCxn id="102" idx="2"/>
            <a:endCxn id="131" idx="0"/>
          </p:cNvCxnSpPr>
          <p:nvPr/>
        </p:nvCxnSpPr>
        <p:spPr>
          <a:xfrm>
            <a:off x="7755701" y="5882096"/>
            <a:ext cx="7519" cy="2604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6918291" y="2510201"/>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Design of Product /  Services</a:t>
            </a:r>
          </a:p>
        </p:txBody>
      </p:sp>
      <p:sp>
        <p:nvSpPr>
          <p:cNvPr id="194" name="Rectangle 193"/>
          <p:cNvSpPr/>
          <p:nvPr/>
        </p:nvSpPr>
        <p:spPr>
          <a:xfrm>
            <a:off x="6918291" y="2979125"/>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Purchase</a:t>
            </a:r>
          </a:p>
        </p:txBody>
      </p:sp>
      <p:sp>
        <p:nvSpPr>
          <p:cNvPr id="197" name="Rectangle 196"/>
          <p:cNvSpPr/>
          <p:nvPr/>
        </p:nvSpPr>
        <p:spPr>
          <a:xfrm>
            <a:off x="6918291" y="3475056"/>
            <a:ext cx="1688123" cy="3239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Delivery</a:t>
            </a:r>
          </a:p>
        </p:txBody>
      </p:sp>
      <p:sp>
        <p:nvSpPr>
          <p:cNvPr id="61" name="Oval 60"/>
          <p:cNvSpPr/>
          <p:nvPr/>
        </p:nvSpPr>
        <p:spPr>
          <a:xfrm>
            <a:off x="447148" y="4830893"/>
            <a:ext cx="1701521" cy="860795"/>
          </a:xfrm>
          <a:prstGeom prst="ellipse">
            <a:avLst/>
          </a:prstGeom>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b="1" dirty="0">
                <a:solidFill>
                  <a:schemeClr val="tx1"/>
                </a:solidFill>
                <a:latin typeface="Arial Narrow" pitchFamily="34" charset="0"/>
              </a:rPr>
              <a:t>Life Cycle Perspective</a:t>
            </a:r>
          </a:p>
        </p:txBody>
      </p:sp>
      <p:cxnSp>
        <p:nvCxnSpPr>
          <p:cNvPr id="69" name="Elbow Connector 68"/>
          <p:cNvCxnSpPr>
            <a:stCxn id="71" idx="1"/>
            <a:endCxn id="61" idx="2"/>
          </p:cNvCxnSpPr>
          <p:nvPr/>
        </p:nvCxnSpPr>
        <p:spPr>
          <a:xfrm rot="10800000" flipV="1">
            <a:off x="447149" y="4079802"/>
            <a:ext cx="90707" cy="1181488"/>
          </a:xfrm>
          <a:prstGeom prst="bentConnector3">
            <a:avLst>
              <a:gd name="adj1" fmla="val 27386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212061" y="432581"/>
            <a:ext cx="8663912" cy="6086128"/>
          </a:xfrm>
          <a:prstGeom prst="rect">
            <a:avLst/>
          </a:prstGeom>
          <a:noFill/>
          <a:ln w="19050">
            <a:solidFill>
              <a:srgbClr val="00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68" name="Rectangle 67"/>
          <p:cNvSpPr/>
          <p:nvPr/>
        </p:nvSpPr>
        <p:spPr>
          <a:xfrm>
            <a:off x="6918291" y="4360183"/>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Resources sustainability</a:t>
            </a:r>
          </a:p>
        </p:txBody>
      </p:sp>
      <p:sp>
        <p:nvSpPr>
          <p:cNvPr id="92" name="Rectangle 91"/>
          <p:cNvSpPr/>
          <p:nvPr/>
        </p:nvSpPr>
        <p:spPr>
          <a:xfrm>
            <a:off x="6933359" y="580019"/>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Documented Information</a:t>
            </a:r>
          </a:p>
        </p:txBody>
      </p:sp>
      <p:sp>
        <p:nvSpPr>
          <p:cNvPr id="93" name="Rectangle 92"/>
          <p:cNvSpPr/>
          <p:nvPr/>
        </p:nvSpPr>
        <p:spPr>
          <a:xfrm>
            <a:off x="6938451" y="1478090"/>
            <a:ext cx="1688123" cy="3592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Competence </a:t>
            </a:r>
          </a:p>
        </p:txBody>
      </p:sp>
      <p:sp>
        <p:nvSpPr>
          <p:cNvPr id="94" name="Rectangle 93"/>
          <p:cNvSpPr/>
          <p:nvPr/>
        </p:nvSpPr>
        <p:spPr>
          <a:xfrm>
            <a:off x="6933359" y="1056059"/>
            <a:ext cx="1688123" cy="358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Communication </a:t>
            </a:r>
          </a:p>
        </p:txBody>
      </p:sp>
      <p:sp>
        <p:nvSpPr>
          <p:cNvPr id="95" name="Rectangle 94"/>
          <p:cNvSpPr/>
          <p:nvPr/>
        </p:nvSpPr>
        <p:spPr>
          <a:xfrm>
            <a:off x="6938451" y="1900120"/>
            <a:ext cx="1688123" cy="3185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Awareness </a:t>
            </a:r>
          </a:p>
        </p:txBody>
      </p:sp>
      <p:sp>
        <p:nvSpPr>
          <p:cNvPr id="72" name="Rectangle 71"/>
          <p:cNvSpPr/>
          <p:nvPr/>
        </p:nvSpPr>
        <p:spPr>
          <a:xfrm>
            <a:off x="6816750" y="547929"/>
            <a:ext cx="1890412" cy="17132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98" name="Rectangle 97"/>
          <p:cNvSpPr/>
          <p:nvPr/>
        </p:nvSpPr>
        <p:spPr>
          <a:xfrm>
            <a:off x="2657783" y="2581077"/>
            <a:ext cx="1688123" cy="4471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Environment Objectives</a:t>
            </a:r>
          </a:p>
        </p:txBody>
      </p:sp>
      <p:cxnSp>
        <p:nvCxnSpPr>
          <p:cNvPr id="109" name="Straight Arrow Connector 108"/>
          <p:cNvCxnSpPr>
            <a:stCxn id="98" idx="2"/>
            <a:endCxn id="63" idx="0"/>
          </p:cNvCxnSpPr>
          <p:nvPr/>
        </p:nvCxnSpPr>
        <p:spPr>
          <a:xfrm>
            <a:off x="3501845" y="3028205"/>
            <a:ext cx="0" cy="28890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4633962" y="2844001"/>
            <a:ext cx="1688123" cy="399154"/>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Support</a:t>
            </a:r>
          </a:p>
        </p:txBody>
      </p:sp>
      <p:cxnSp>
        <p:nvCxnSpPr>
          <p:cNvPr id="122" name="Shape 78"/>
          <p:cNvCxnSpPr>
            <a:stCxn id="63" idx="3"/>
            <a:endCxn id="121" idx="1"/>
          </p:cNvCxnSpPr>
          <p:nvPr/>
        </p:nvCxnSpPr>
        <p:spPr>
          <a:xfrm flipV="1">
            <a:off x="4345906" y="3043578"/>
            <a:ext cx="288055" cy="61115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hape 78"/>
          <p:cNvCxnSpPr>
            <a:stCxn id="121" idx="0"/>
            <a:endCxn id="72" idx="1"/>
          </p:cNvCxnSpPr>
          <p:nvPr/>
        </p:nvCxnSpPr>
        <p:spPr>
          <a:xfrm rot="5400000" flipH="1" flipV="1">
            <a:off x="5427666" y="1454915"/>
            <a:ext cx="1439442" cy="1338727"/>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6816751" y="2448724"/>
            <a:ext cx="1890411" cy="238217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cxnSp>
        <p:nvCxnSpPr>
          <p:cNvPr id="143" name="Elbow Connector 142"/>
          <p:cNvCxnSpPr>
            <a:stCxn id="56" idx="3"/>
            <a:endCxn id="98" idx="1"/>
          </p:cNvCxnSpPr>
          <p:nvPr/>
        </p:nvCxnSpPr>
        <p:spPr>
          <a:xfrm flipV="1">
            <a:off x="2334564" y="2804641"/>
            <a:ext cx="323220" cy="47052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70" idx="3"/>
          </p:cNvCxnSpPr>
          <p:nvPr/>
        </p:nvCxnSpPr>
        <p:spPr>
          <a:xfrm>
            <a:off x="6322085" y="3651382"/>
            <a:ext cx="49466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49575" y="307028"/>
            <a:ext cx="1896668" cy="33737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Environmental policy</a:t>
            </a:r>
          </a:p>
        </p:txBody>
      </p:sp>
      <p:cxnSp>
        <p:nvCxnSpPr>
          <p:cNvPr id="167" name="Straight Arrow Connector 166"/>
          <p:cNvCxnSpPr/>
          <p:nvPr/>
        </p:nvCxnSpPr>
        <p:spPr>
          <a:xfrm flipH="1">
            <a:off x="7749445" y="2268579"/>
            <a:ext cx="6256" cy="1943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33" idx="2"/>
            <a:endCxn id="157" idx="0"/>
          </p:cNvCxnSpPr>
          <p:nvPr/>
        </p:nvCxnSpPr>
        <p:spPr>
          <a:xfrm>
            <a:off x="7761957" y="4830894"/>
            <a:ext cx="396" cy="13814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70" idx="2"/>
            <a:endCxn id="191" idx="2"/>
          </p:cNvCxnSpPr>
          <p:nvPr/>
        </p:nvCxnSpPr>
        <p:spPr>
          <a:xfrm rot="5400000">
            <a:off x="4321265" y="3264755"/>
            <a:ext cx="432506" cy="1881009"/>
          </a:xfrm>
          <a:prstGeom prst="bentConnector3">
            <a:avLst>
              <a:gd name="adj1" fmla="val 10377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Arc 190"/>
          <p:cNvSpPr/>
          <p:nvPr/>
        </p:nvSpPr>
        <p:spPr>
          <a:xfrm rot="16200000">
            <a:off x="3380301" y="4337650"/>
            <a:ext cx="243085" cy="191237"/>
          </a:xfrm>
          <a:prstGeom prst="arc">
            <a:avLst>
              <a:gd name="adj1" fmla="val 16200000"/>
              <a:gd name="adj2" fmla="val 4977489"/>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2215"/>
          </a:p>
        </p:txBody>
      </p:sp>
      <p:cxnSp>
        <p:nvCxnSpPr>
          <p:cNvPr id="200" name="Elbow Connector 199"/>
          <p:cNvCxnSpPr>
            <a:stCxn id="191" idx="0"/>
            <a:endCxn id="61" idx="0"/>
          </p:cNvCxnSpPr>
          <p:nvPr/>
        </p:nvCxnSpPr>
        <p:spPr>
          <a:xfrm rot="5400000">
            <a:off x="2153256" y="3577922"/>
            <a:ext cx="397624" cy="2108317"/>
          </a:xfrm>
          <a:prstGeom prst="bentConnector3">
            <a:avLst>
              <a:gd name="adj1" fmla="val 842"/>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 name="Elbow Connector 46"/>
          <p:cNvCxnSpPr>
            <a:stCxn id="100" idx="2"/>
            <a:endCxn id="118" idx="0"/>
          </p:cNvCxnSpPr>
          <p:nvPr/>
        </p:nvCxnSpPr>
        <p:spPr>
          <a:xfrm rot="5400000">
            <a:off x="3818454" y="4886634"/>
            <a:ext cx="375027" cy="102153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70" idx="2"/>
          </p:cNvCxnSpPr>
          <p:nvPr/>
        </p:nvCxnSpPr>
        <p:spPr>
          <a:xfrm>
            <a:off x="5478023" y="3989007"/>
            <a:ext cx="0" cy="87909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2363518" y="307029"/>
            <a:ext cx="2635216" cy="5398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Organizational roles, responsibilities and authorities </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3" name="Slide Number Placeholder 2"/>
          <p:cNvSpPr>
            <a:spLocks noGrp="1"/>
          </p:cNvSpPr>
          <p:nvPr>
            <p:ph type="sldNum" sz="quarter" idx="12"/>
          </p:nvPr>
        </p:nvSpPr>
        <p:spPr/>
        <p:txBody>
          <a:bodyPr/>
          <a:lstStyle/>
          <a:p>
            <a:pPr>
              <a:defRPr/>
            </a:pPr>
            <a:fld id="{14C58FF4-4421-46F2-BA16-9CFA3F5CEE47}"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3" name="Picture 5"/>
          <p:cNvPicPr>
            <a:picLocks noChangeAspect="1" noChangeArrowheads="1"/>
          </p:cNvPicPr>
          <p:nvPr/>
        </p:nvPicPr>
        <p:blipFill>
          <a:blip r:embed="rId3"/>
          <a:srcRect/>
          <a:stretch>
            <a:fillRect/>
          </a:stretch>
        </p:blipFill>
        <p:spPr bwMode="auto">
          <a:xfrm>
            <a:off x="3678389" y="1109230"/>
            <a:ext cx="4927351" cy="3204282"/>
          </a:xfrm>
          <a:prstGeom prst="rect">
            <a:avLst/>
          </a:prstGeom>
          <a:noFill/>
          <a:ln w="9525">
            <a:noFill/>
            <a:miter lim="800000"/>
            <a:headEnd/>
            <a:tailEnd/>
          </a:ln>
          <a:effectLst/>
        </p:spPr>
      </p:pic>
      <p:sp>
        <p:nvSpPr>
          <p:cNvPr id="34" name="Rounded Rectangle 33"/>
          <p:cNvSpPr/>
          <p:nvPr/>
        </p:nvSpPr>
        <p:spPr>
          <a:xfrm>
            <a:off x="140676" y="711842"/>
            <a:ext cx="2846264" cy="6005880"/>
          </a:xfrm>
          <a:prstGeom prst="roundRect">
            <a:avLst>
              <a:gd name="adj" fmla="val 863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ounded Rectangle 30"/>
          <p:cNvSpPr/>
          <p:nvPr/>
        </p:nvSpPr>
        <p:spPr>
          <a:xfrm>
            <a:off x="3235950" y="645031"/>
            <a:ext cx="5556738" cy="3714932"/>
          </a:xfrm>
          <a:prstGeom prst="roundRect">
            <a:avLst>
              <a:gd name="adj" fmla="val 104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TextBox 8"/>
          <p:cNvSpPr txBox="1"/>
          <p:nvPr/>
        </p:nvSpPr>
        <p:spPr>
          <a:xfrm>
            <a:off x="140675" y="752569"/>
            <a:ext cx="2846264" cy="6001643"/>
          </a:xfrm>
          <a:prstGeom prst="rect">
            <a:avLst/>
          </a:prstGeom>
          <a:noFill/>
          <a:ln>
            <a:noFill/>
          </a:ln>
        </p:spPr>
        <p:txBody>
          <a:bodyPr wrap="square" rtlCol="0">
            <a:spAutoFit/>
          </a:bodyPr>
          <a:lstStyle/>
          <a:p>
            <a:pPr marL="0" lvl="1"/>
            <a:r>
              <a:rPr lang="en-US" sz="1600" u="sng" dirty="0" err="1"/>
              <a:t>Memahami</a:t>
            </a:r>
            <a:r>
              <a:rPr lang="en-US" sz="1600" u="sng" dirty="0"/>
              <a:t> </a:t>
            </a:r>
            <a:r>
              <a:rPr lang="en-US" sz="1600" u="sng" dirty="0" err="1"/>
              <a:t>organisasi</a:t>
            </a:r>
            <a:r>
              <a:rPr lang="en-US" sz="1600" u="sng" dirty="0"/>
              <a:t> </a:t>
            </a:r>
            <a:r>
              <a:rPr lang="en-US" sz="1600" u="sng" dirty="0" err="1"/>
              <a:t>dan</a:t>
            </a:r>
            <a:r>
              <a:rPr lang="en-US" sz="1600" u="sng" dirty="0"/>
              <a:t> </a:t>
            </a:r>
            <a:r>
              <a:rPr lang="en-US" sz="1600" u="sng" dirty="0" err="1"/>
              <a:t>konteksnya</a:t>
            </a:r>
            <a:r>
              <a:rPr lang="en-US" sz="1600" u="sng" dirty="0"/>
              <a:t> (4.1)</a:t>
            </a:r>
          </a:p>
          <a:p>
            <a:pPr marL="260845" lvl="1" indent="-156801"/>
            <a:r>
              <a:rPr lang="en-US" sz="1600" dirty="0" err="1"/>
              <a:t>Organisasi</a:t>
            </a:r>
            <a:r>
              <a:rPr lang="en-US" sz="1600" dirty="0"/>
              <a:t> </a:t>
            </a:r>
            <a:r>
              <a:rPr lang="en-US" sz="1600" dirty="0" err="1"/>
              <a:t>harus</a:t>
            </a:r>
            <a:r>
              <a:rPr lang="en-US" sz="1600" dirty="0"/>
              <a:t> </a:t>
            </a:r>
            <a:r>
              <a:rPr lang="en-US" sz="1600" dirty="0" err="1"/>
              <a:t>Menetapkan</a:t>
            </a:r>
            <a:r>
              <a:rPr lang="en-US" sz="1600" dirty="0"/>
              <a:t> :</a:t>
            </a:r>
          </a:p>
          <a:p>
            <a:pPr marL="260845" lvl="1" indent="-156801"/>
            <a:r>
              <a:rPr lang="en-US" sz="1600" dirty="0"/>
              <a:t>1. </a:t>
            </a:r>
            <a:r>
              <a:rPr lang="en-US" sz="1600" dirty="0" err="1"/>
              <a:t>Isu</a:t>
            </a:r>
            <a:r>
              <a:rPr lang="en-US" sz="1600" dirty="0"/>
              <a:t> Internal: </a:t>
            </a:r>
          </a:p>
          <a:p>
            <a:pPr marL="260845" lvl="1" indent="-156801">
              <a:buFont typeface="Arial" pitchFamily="34" charset="0"/>
              <a:buChar char="•"/>
            </a:pPr>
            <a:r>
              <a:rPr lang="en-US" sz="1600" dirty="0" err="1"/>
              <a:t>Organisasi</a:t>
            </a:r>
            <a:endParaRPr lang="en-US" sz="1600" dirty="0"/>
          </a:p>
          <a:p>
            <a:pPr marL="260845" lvl="1" indent="-156801">
              <a:buFont typeface="Arial" pitchFamily="34" charset="0"/>
              <a:buChar char="•"/>
            </a:pPr>
            <a:r>
              <a:rPr lang="en-US" sz="1600" dirty="0" err="1"/>
              <a:t>Kebijakan</a:t>
            </a:r>
            <a:endParaRPr lang="en-US" sz="1600" dirty="0"/>
          </a:p>
          <a:p>
            <a:pPr marL="260845" lvl="1" indent="-156801">
              <a:buFont typeface="Arial" pitchFamily="34" charset="0"/>
              <a:buChar char="•"/>
            </a:pPr>
            <a:r>
              <a:rPr lang="en-US" sz="1600" dirty="0" err="1"/>
              <a:t>Kemampuan</a:t>
            </a:r>
            <a:endParaRPr lang="en-US" sz="1600" dirty="0"/>
          </a:p>
          <a:p>
            <a:pPr marL="260845" lvl="1" indent="-156801">
              <a:buFont typeface="Arial" pitchFamily="34" charset="0"/>
              <a:buChar char="•"/>
            </a:pPr>
            <a:r>
              <a:rPr lang="en-US" sz="1600" dirty="0" err="1"/>
              <a:t>Budaya</a:t>
            </a:r>
            <a:endParaRPr lang="en-US" sz="1600" dirty="0"/>
          </a:p>
          <a:p>
            <a:pPr marL="260845" lvl="1" indent="-156801">
              <a:buFont typeface="Arial" pitchFamily="34" charset="0"/>
              <a:buChar char="•"/>
            </a:pPr>
            <a:r>
              <a:rPr lang="en-US" sz="1600" dirty="0"/>
              <a:t>Sistem </a:t>
            </a:r>
            <a:r>
              <a:rPr lang="en-US" sz="1600" dirty="0" err="1"/>
              <a:t>informasi</a:t>
            </a:r>
            <a:endParaRPr lang="en-US" sz="1600" dirty="0"/>
          </a:p>
          <a:p>
            <a:pPr marL="260845" lvl="1" indent="-156801">
              <a:buFont typeface="Arial" pitchFamily="34" charset="0"/>
              <a:buChar char="•"/>
            </a:pPr>
            <a:r>
              <a:rPr lang="en-US" sz="1600" dirty="0" err="1"/>
              <a:t>Kondisi</a:t>
            </a:r>
            <a:r>
              <a:rPr lang="en-US" sz="1600" dirty="0"/>
              <a:t> </a:t>
            </a:r>
            <a:r>
              <a:rPr lang="en-US" sz="1600" dirty="0" err="1"/>
              <a:t>pekerjaan</a:t>
            </a:r>
            <a:endParaRPr lang="en-US" sz="1600" dirty="0"/>
          </a:p>
          <a:p>
            <a:pPr marL="260845" lvl="1" indent="-156801">
              <a:buFont typeface="Arial" pitchFamily="34" charset="0"/>
              <a:buChar char="•"/>
            </a:pPr>
            <a:r>
              <a:rPr lang="en-US" sz="1600" dirty="0"/>
              <a:t>Jam </a:t>
            </a:r>
            <a:r>
              <a:rPr lang="en-US" sz="1600" dirty="0" err="1"/>
              <a:t>kerja</a:t>
            </a:r>
            <a:endParaRPr lang="en-US" sz="1600" dirty="0"/>
          </a:p>
          <a:p>
            <a:pPr marL="260845" lvl="1" indent="-156801">
              <a:buFont typeface="Arial" pitchFamily="34" charset="0"/>
              <a:buChar char="•"/>
            </a:pPr>
            <a:r>
              <a:rPr lang="en-US" sz="1600" dirty="0" err="1"/>
              <a:t>Standar</a:t>
            </a:r>
            <a:r>
              <a:rPr lang="en-US" sz="1600" dirty="0"/>
              <a:t> internal</a:t>
            </a:r>
          </a:p>
          <a:p>
            <a:pPr marL="260845" lvl="1" indent="-156801">
              <a:buFont typeface="Arial" pitchFamily="34" charset="0"/>
              <a:buChar char="•"/>
            </a:pPr>
            <a:r>
              <a:rPr lang="en-US" sz="1600" dirty="0" err="1"/>
              <a:t>dll</a:t>
            </a:r>
            <a:endParaRPr lang="en-US" sz="1600" dirty="0"/>
          </a:p>
          <a:p>
            <a:pPr marL="104044" lvl="1"/>
            <a:endParaRPr lang="en-US" sz="1600" dirty="0"/>
          </a:p>
          <a:p>
            <a:pPr marL="260845" lvl="1" indent="-156801"/>
            <a:r>
              <a:rPr lang="en-US" sz="1600" dirty="0"/>
              <a:t>2. </a:t>
            </a:r>
            <a:r>
              <a:rPr lang="en-US" sz="1600" dirty="0" err="1"/>
              <a:t>Isu</a:t>
            </a:r>
            <a:r>
              <a:rPr lang="en-US" sz="1600" dirty="0"/>
              <a:t> </a:t>
            </a:r>
            <a:r>
              <a:rPr lang="en-US" sz="1600" dirty="0" err="1"/>
              <a:t>Eksternal</a:t>
            </a:r>
            <a:r>
              <a:rPr lang="en-US" sz="1600" dirty="0"/>
              <a:t>: </a:t>
            </a:r>
          </a:p>
          <a:p>
            <a:pPr marL="260845" lvl="1" indent="-156801">
              <a:buFont typeface="Arial" pitchFamily="34" charset="0"/>
              <a:buChar char="•"/>
            </a:pPr>
            <a:r>
              <a:rPr lang="en-US" sz="1600" dirty="0" err="1"/>
              <a:t>Budaya</a:t>
            </a:r>
            <a:r>
              <a:rPr lang="en-US" sz="1600" dirty="0"/>
              <a:t>, </a:t>
            </a:r>
            <a:r>
              <a:rPr lang="en-US" sz="1600" dirty="0" err="1"/>
              <a:t>Sosial</a:t>
            </a:r>
            <a:r>
              <a:rPr lang="en-US" sz="1600" dirty="0"/>
              <a:t>, </a:t>
            </a:r>
            <a:r>
              <a:rPr lang="en-US" sz="1600" dirty="0" err="1"/>
              <a:t>Politik</a:t>
            </a:r>
            <a:r>
              <a:rPr lang="en-US" sz="1600" dirty="0"/>
              <a:t>, </a:t>
            </a:r>
            <a:r>
              <a:rPr lang="en-US" sz="1600" dirty="0" err="1"/>
              <a:t>Peraturan</a:t>
            </a:r>
            <a:r>
              <a:rPr lang="en-US" sz="1600" dirty="0"/>
              <a:t>, </a:t>
            </a:r>
            <a:r>
              <a:rPr lang="en-US" sz="1600" dirty="0" err="1"/>
              <a:t>Keuangan</a:t>
            </a:r>
            <a:r>
              <a:rPr lang="en-US" sz="1600" dirty="0"/>
              <a:t>, </a:t>
            </a:r>
            <a:r>
              <a:rPr lang="en-US" sz="1600" dirty="0" err="1"/>
              <a:t>Teknologi</a:t>
            </a:r>
            <a:r>
              <a:rPr lang="en-US" sz="1600" dirty="0"/>
              <a:t>, </a:t>
            </a:r>
            <a:r>
              <a:rPr lang="en-US" sz="1600" dirty="0" err="1"/>
              <a:t>dll</a:t>
            </a:r>
            <a:endParaRPr lang="en-US" sz="1600" dirty="0"/>
          </a:p>
          <a:p>
            <a:pPr marL="260845" lvl="1" indent="-156801">
              <a:buFont typeface="Arial" pitchFamily="34" charset="0"/>
              <a:buChar char="•"/>
            </a:pPr>
            <a:r>
              <a:rPr lang="en-US" sz="1600" dirty="0" err="1"/>
              <a:t>Kompetisi</a:t>
            </a:r>
            <a:endParaRPr lang="en-US" sz="1600" dirty="0"/>
          </a:p>
          <a:p>
            <a:pPr marL="260845" lvl="1" indent="-156801">
              <a:buFont typeface="Arial" pitchFamily="34" charset="0"/>
              <a:buChar char="•"/>
            </a:pPr>
            <a:r>
              <a:rPr lang="en-US" sz="1600" dirty="0" err="1"/>
              <a:t>Kontraktor</a:t>
            </a:r>
            <a:r>
              <a:rPr lang="en-US" sz="1600" dirty="0"/>
              <a:t>, outsourcing </a:t>
            </a:r>
            <a:r>
              <a:rPr lang="en-US" sz="1600" dirty="0" err="1"/>
              <a:t>baru</a:t>
            </a:r>
            <a:r>
              <a:rPr lang="en-US" sz="1600" dirty="0"/>
              <a:t>,</a:t>
            </a:r>
          </a:p>
          <a:p>
            <a:pPr marL="260845" lvl="1" indent="-156801">
              <a:buFont typeface="Arial" pitchFamily="34" charset="0"/>
              <a:buChar char="•"/>
            </a:pPr>
            <a:r>
              <a:rPr lang="en-US" sz="1600" dirty="0" err="1"/>
              <a:t>Kondisi</a:t>
            </a:r>
            <a:r>
              <a:rPr lang="en-US" sz="1600" dirty="0"/>
              <a:t> </a:t>
            </a:r>
            <a:r>
              <a:rPr lang="en-US" sz="1600" dirty="0" err="1"/>
              <a:t>lingkungan</a:t>
            </a:r>
            <a:r>
              <a:rPr lang="en-US" sz="1600" dirty="0"/>
              <a:t> </a:t>
            </a:r>
            <a:r>
              <a:rPr lang="en-US" sz="1600" dirty="0" err="1"/>
              <a:t>sekitar</a:t>
            </a:r>
            <a:endParaRPr lang="en-US" sz="1600" dirty="0"/>
          </a:p>
          <a:p>
            <a:pPr marL="260845" lvl="1" indent="-156801">
              <a:buFont typeface="Arial" pitchFamily="34" charset="0"/>
              <a:buChar char="•"/>
            </a:pPr>
            <a:r>
              <a:rPr lang="en-US" sz="1600" dirty="0" err="1"/>
              <a:t>Dll</a:t>
            </a:r>
            <a:endParaRPr lang="en-US" sz="1600" dirty="0"/>
          </a:p>
          <a:p>
            <a:pPr marL="104044" lvl="1"/>
            <a:endParaRPr lang="en-US" sz="1600" dirty="0"/>
          </a:p>
        </p:txBody>
      </p:sp>
      <p:sp>
        <p:nvSpPr>
          <p:cNvPr id="28" name="Right Arrow 27"/>
          <p:cNvSpPr/>
          <p:nvPr/>
        </p:nvSpPr>
        <p:spPr>
          <a:xfrm>
            <a:off x="2720594" y="5173451"/>
            <a:ext cx="464679"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9" name="TextBox 28"/>
          <p:cNvSpPr txBox="1"/>
          <p:nvPr/>
        </p:nvSpPr>
        <p:spPr>
          <a:xfrm>
            <a:off x="3366724" y="645031"/>
            <a:ext cx="5281465" cy="603883"/>
          </a:xfrm>
          <a:prstGeom prst="rect">
            <a:avLst/>
          </a:prstGeom>
          <a:noFill/>
        </p:spPr>
        <p:txBody>
          <a:bodyPr wrap="square" rtlCol="0">
            <a:spAutoFit/>
          </a:bodyPr>
          <a:lstStyle/>
          <a:p>
            <a:r>
              <a:rPr lang="en-US" sz="1662" u="sng" dirty="0" err="1"/>
              <a:t>Memahami</a:t>
            </a:r>
            <a:r>
              <a:rPr lang="en-US" sz="1662" u="sng" dirty="0"/>
              <a:t> </a:t>
            </a:r>
            <a:r>
              <a:rPr lang="en-US" sz="1662" u="sng" dirty="0" err="1"/>
              <a:t>Kebutuhan</a:t>
            </a:r>
            <a:r>
              <a:rPr lang="en-US" sz="1662" u="sng" dirty="0"/>
              <a:t> </a:t>
            </a:r>
            <a:r>
              <a:rPr lang="en-US" sz="1662" u="sng" dirty="0" err="1"/>
              <a:t>dan</a:t>
            </a:r>
            <a:r>
              <a:rPr lang="en-US" sz="1662" u="sng" dirty="0"/>
              <a:t> </a:t>
            </a:r>
            <a:r>
              <a:rPr lang="en-US" sz="1662" u="sng" dirty="0" err="1"/>
              <a:t>Harapan</a:t>
            </a:r>
            <a:r>
              <a:rPr lang="en-US" sz="1662" u="sng" dirty="0"/>
              <a:t> </a:t>
            </a:r>
            <a:r>
              <a:rPr lang="en-US" sz="1662" u="sng" dirty="0" err="1"/>
              <a:t>dari</a:t>
            </a:r>
            <a:r>
              <a:rPr lang="en-US" sz="1662" u="sng" dirty="0"/>
              <a:t> </a:t>
            </a:r>
            <a:r>
              <a:rPr lang="en-US" sz="1662" u="sng" dirty="0" err="1"/>
              <a:t>Pekerja</a:t>
            </a:r>
            <a:r>
              <a:rPr lang="en-US" sz="1662" u="sng" dirty="0"/>
              <a:t> </a:t>
            </a:r>
            <a:r>
              <a:rPr lang="en-US" sz="1662" u="sng" dirty="0" err="1"/>
              <a:t>dan</a:t>
            </a:r>
            <a:r>
              <a:rPr lang="en-US" sz="1662" u="sng" dirty="0"/>
              <a:t> </a:t>
            </a:r>
            <a:r>
              <a:rPr lang="en-US" sz="1662" u="sng" dirty="0" err="1"/>
              <a:t>Pihak</a:t>
            </a:r>
            <a:r>
              <a:rPr lang="en-US" sz="1662" u="sng" dirty="0"/>
              <a:t> yang </a:t>
            </a:r>
            <a:r>
              <a:rPr lang="en-US" sz="1662" u="sng" dirty="0" err="1"/>
              <a:t>Berkepentingan</a:t>
            </a:r>
            <a:r>
              <a:rPr lang="en-US" sz="1662" u="sng" dirty="0"/>
              <a:t> </a:t>
            </a:r>
            <a:r>
              <a:rPr lang="en-US" sz="1662" u="sng" dirty="0" err="1"/>
              <a:t>lainnya</a:t>
            </a:r>
            <a:r>
              <a:rPr lang="en-US" sz="1662" u="sng" dirty="0"/>
              <a:t> (4.2)</a:t>
            </a:r>
          </a:p>
        </p:txBody>
      </p:sp>
      <p:sp>
        <p:nvSpPr>
          <p:cNvPr id="14" name="Rectangle 13"/>
          <p:cNvSpPr/>
          <p:nvPr/>
        </p:nvSpPr>
        <p:spPr>
          <a:xfrm>
            <a:off x="169115" y="60470"/>
            <a:ext cx="7451887" cy="584775"/>
          </a:xfrm>
          <a:prstGeom prst="rect">
            <a:avLst/>
          </a:prstGeom>
        </p:spPr>
        <p:txBody>
          <a:bodyPr wrap="square">
            <a:spAutoFit/>
          </a:bodyPr>
          <a:lstStyle/>
          <a:p>
            <a:pPr algn="ctr"/>
            <a:r>
              <a:rPr lang="en-US" sz="3200" dirty="0" err="1">
                <a:solidFill>
                  <a:srgbClr val="FF0000"/>
                </a:solidFill>
                <a:latin typeface="Impact" panose="020B0806030902050204" pitchFamily="34" charset="0"/>
              </a:rPr>
              <a:t>Konteks</a:t>
            </a:r>
            <a:r>
              <a:rPr lang="en-US" sz="3200" dirty="0">
                <a:solidFill>
                  <a:srgbClr val="FF0000"/>
                </a:solidFill>
                <a:latin typeface="Impact" panose="020B0806030902050204" pitchFamily="34" charset="0"/>
              </a:rPr>
              <a:t> </a:t>
            </a:r>
            <a:r>
              <a:rPr lang="en-US" sz="3200" dirty="0" err="1">
                <a:solidFill>
                  <a:srgbClr val="FF0000"/>
                </a:solidFill>
                <a:latin typeface="Impact" panose="020B0806030902050204" pitchFamily="34" charset="0"/>
              </a:rPr>
              <a:t>Organisasi</a:t>
            </a:r>
            <a:r>
              <a:rPr lang="en-US" sz="3200" dirty="0">
                <a:solidFill>
                  <a:srgbClr val="FF0000"/>
                </a:solidFill>
                <a:latin typeface="Impact" panose="020B0806030902050204" pitchFamily="34" charset="0"/>
              </a:rPr>
              <a:t> </a:t>
            </a:r>
            <a:r>
              <a:rPr lang="en-US" sz="3200" dirty="0">
                <a:solidFill>
                  <a:srgbClr val="FF0000"/>
                </a:solidFill>
                <a:latin typeface="+mn-lt"/>
              </a:rPr>
              <a:t>&gt;&gt; </a:t>
            </a:r>
            <a:r>
              <a:rPr lang="en-US" b="1" dirty="0">
                <a:solidFill>
                  <a:srgbClr val="008000"/>
                </a:solidFill>
                <a:latin typeface="+mn-lt"/>
              </a:rPr>
              <a:t>ISO 14001:2015 (</a:t>
            </a:r>
            <a:r>
              <a:rPr lang="en-US" b="1" dirty="0" err="1">
                <a:solidFill>
                  <a:srgbClr val="008000"/>
                </a:solidFill>
                <a:latin typeface="+mn-lt"/>
              </a:rPr>
              <a:t>Klausul</a:t>
            </a:r>
            <a:r>
              <a:rPr lang="en-US" b="1" dirty="0">
                <a:solidFill>
                  <a:srgbClr val="008000"/>
                </a:solidFill>
                <a:latin typeface="+mn-lt"/>
              </a:rPr>
              <a:t> 4)</a:t>
            </a:r>
          </a:p>
        </p:txBody>
      </p:sp>
      <p:sp>
        <p:nvSpPr>
          <p:cNvPr id="4" name="Rectangle 3"/>
          <p:cNvSpPr/>
          <p:nvPr/>
        </p:nvSpPr>
        <p:spPr>
          <a:xfrm>
            <a:off x="3232484" y="5246105"/>
            <a:ext cx="2216838" cy="707886"/>
          </a:xfrm>
          <a:prstGeom prst="rect">
            <a:avLst/>
          </a:prstGeom>
          <a:noFill/>
          <a:ln w="28575">
            <a:solidFill>
              <a:srgbClr val="FF0000"/>
            </a:solidFill>
            <a:prstDash val="dash"/>
          </a:ln>
        </p:spPr>
        <p:txBody>
          <a:bodyPr wrap="squar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Risiko</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dan</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Peluang</a:t>
            </a:r>
            <a:r>
              <a:rPr lang="en-US" sz="2000" dirty="0">
                <a:ln w="0"/>
                <a:effectLst>
                  <a:outerShdw blurRad="38100" dist="19050" dir="2700000" algn="tl" rotWithShape="0">
                    <a:schemeClr val="dk1">
                      <a:alpha val="40000"/>
                    </a:schemeClr>
                  </a:outerShdw>
                </a:effectLst>
              </a:rPr>
              <a:t> (6.1.1)</a:t>
            </a:r>
          </a:p>
        </p:txBody>
      </p:sp>
      <p:sp>
        <p:nvSpPr>
          <p:cNvPr id="17" name="Rounded Rectangle 16"/>
          <p:cNvSpPr/>
          <p:nvPr/>
        </p:nvSpPr>
        <p:spPr>
          <a:xfrm>
            <a:off x="5833203" y="4516589"/>
            <a:ext cx="2970483" cy="2201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TextBox 19"/>
          <p:cNvSpPr txBox="1"/>
          <p:nvPr/>
        </p:nvSpPr>
        <p:spPr>
          <a:xfrm>
            <a:off x="5908157" y="4516589"/>
            <a:ext cx="2895529" cy="603883"/>
          </a:xfrm>
          <a:prstGeom prst="rect">
            <a:avLst/>
          </a:prstGeom>
          <a:noFill/>
        </p:spPr>
        <p:txBody>
          <a:bodyPr wrap="square" rtlCol="0">
            <a:spAutoFit/>
          </a:bodyPr>
          <a:lstStyle/>
          <a:p>
            <a:r>
              <a:rPr lang="en-US" sz="1662" u="sng" dirty="0" err="1"/>
              <a:t>Batasan</a:t>
            </a:r>
            <a:r>
              <a:rPr lang="en-US" sz="1662" u="sng" dirty="0"/>
              <a:t> &amp; </a:t>
            </a:r>
            <a:r>
              <a:rPr lang="en-US" sz="1662" u="sng" dirty="0" err="1"/>
              <a:t>Lingkup</a:t>
            </a:r>
            <a:r>
              <a:rPr lang="en-US" sz="1662" u="sng" dirty="0"/>
              <a:t> Sistem </a:t>
            </a:r>
            <a:r>
              <a:rPr lang="en-US" sz="1662" u="sng" dirty="0" err="1"/>
              <a:t>Manajemen</a:t>
            </a:r>
            <a:r>
              <a:rPr lang="en-US" sz="1662" u="sng" dirty="0"/>
              <a:t> K3L (4.3)</a:t>
            </a:r>
          </a:p>
        </p:txBody>
      </p:sp>
      <p:sp>
        <p:nvSpPr>
          <p:cNvPr id="21" name="TextBox 20"/>
          <p:cNvSpPr txBox="1"/>
          <p:nvPr/>
        </p:nvSpPr>
        <p:spPr>
          <a:xfrm>
            <a:off x="5801925" y="5061720"/>
            <a:ext cx="2846264" cy="1569660"/>
          </a:xfrm>
          <a:prstGeom prst="rect">
            <a:avLst/>
          </a:prstGeom>
          <a:noFill/>
          <a:ln>
            <a:noFill/>
          </a:ln>
        </p:spPr>
        <p:txBody>
          <a:bodyPr wrap="square" rtlCol="0">
            <a:spAutoFit/>
          </a:bodyPr>
          <a:lstStyle/>
          <a:p>
            <a:pPr marL="260845" lvl="1" indent="-156801">
              <a:buFont typeface="Arial" pitchFamily="34" charset="0"/>
              <a:buChar char="•"/>
            </a:pPr>
            <a:r>
              <a:rPr lang="en-US" sz="1600" dirty="0" err="1"/>
              <a:t>Pertimbangan</a:t>
            </a:r>
            <a:r>
              <a:rPr lang="en-US" sz="1600" dirty="0"/>
              <a:t> </a:t>
            </a:r>
            <a:r>
              <a:rPr lang="en-US" sz="1600" dirty="0" err="1"/>
              <a:t>isu</a:t>
            </a:r>
            <a:r>
              <a:rPr lang="en-US" sz="1600" dirty="0"/>
              <a:t> internal &amp; </a:t>
            </a:r>
            <a:r>
              <a:rPr lang="en-US" sz="1600" dirty="0" err="1"/>
              <a:t>eksternal</a:t>
            </a:r>
            <a:r>
              <a:rPr lang="en-US" sz="1600" dirty="0"/>
              <a:t> </a:t>
            </a:r>
            <a:r>
              <a:rPr lang="en-US" sz="1600" dirty="0" err="1"/>
              <a:t>dan</a:t>
            </a:r>
            <a:r>
              <a:rPr lang="en-US" sz="1600" dirty="0"/>
              <a:t> </a:t>
            </a:r>
            <a:r>
              <a:rPr lang="en-US" sz="1600" dirty="0" err="1"/>
              <a:t>pihak</a:t>
            </a:r>
            <a:r>
              <a:rPr lang="en-US" sz="1600" dirty="0"/>
              <a:t> yang </a:t>
            </a:r>
            <a:r>
              <a:rPr lang="en-US" sz="1600" dirty="0" err="1"/>
              <a:t>berkepentingan</a:t>
            </a:r>
            <a:endParaRPr lang="en-US" sz="1600" dirty="0"/>
          </a:p>
          <a:p>
            <a:pPr marL="260845" lvl="1" indent="-156801">
              <a:buFont typeface="Arial" pitchFamily="34" charset="0"/>
              <a:buChar char="•"/>
            </a:pPr>
            <a:r>
              <a:rPr lang="en-US" sz="1600" dirty="0" err="1"/>
              <a:t>Peraturan</a:t>
            </a:r>
            <a:r>
              <a:rPr lang="en-US" sz="1600" dirty="0"/>
              <a:t> </a:t>
            </a:r>
            <a:r>
              <a:rPr lang="en-US" sz="1600" dirty="0" err="1"/>
              <a:t>dan</a:t>
            </a:r>
            <a:r>
              <a:rPr lang="en-US" sz="1600" dirty="0"/>
              <a:t> </a:t>
            </a:r>
            <a:r>
              <a:rPr lang="en-US" sz="1600" dirty="0" err="1"/>
              <a:t>persyaratan</a:t>
            </a:r>
            <a:r>
              <a:rPr lang="en-US" sz="1600" dirty="0"/>
              <a:t> lain</a:t>
            </a:r>
          </a:p>
          <a:p>
            <a:pPr marL="260845" lvl="1" indent="-156801">
              <a:buFont typeface="Arial" pitchFamily="34" charset="0"/>
              <a:buChar char="•"/>
            </a:pPr>
            <a:r>
              <a:rPr lang="en-US" sz="1600" dirty="0" err="1"/>
              <a:t>Aktivitas</a:t>
            </a:r>
            <a:r>
              <a:rPr lang="en-US" sz="1600" dirty="0"/>
              <a:t>, </a:t>
            </a:r>
            <a:r>
              <a:rPr lang="en-US" sz="1600" dirty="0" err="1"/>
              <a:t>produk</a:t>
            </a:r>
            <a:r>
              <a:rPr lang="en-US" sz="1600" dirty="0"/>
              <a:t> </a:t>
            </a:r>
            <a:r>
              <a:rPr lang="en-US" sz="1600" dirty="0" err="1"/>
              <a:t>dan</a:t>
            </a:r>
            <a:r>
              <a:rPr lang="en-US" sz="1600" dirty="0"/>
              <a:t> </a:t>
            </a:r>
            <a:r>
              <a:rPr lang="en-US" sz="1600" dirty="0" err="1"/>
              <a:t>jasa</a:t>
            </a:r>
            <a:endParaRPr lang="en-US" sz="1600" dirty="0"/>
          </a:p>
        </p:txBody>
      </p:sp>
      <p:sp>
        <p:nvSpPr>
          <p:cNvPr id="22" name="Down Arrow 21"/>
          <p:cNvSpPr/>
          <p:nvPr/>
        </p:nvSpPr>
        <p:spPr>
          <a:xfrm>
            <a:off x="7621002" y="4114225"/>
            <a:ext cx="984738" cy="42498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Down Arrow 22"/>
          <p:cNvSpPr/>
          <p:nvPr/>
        </p:nvSpPr>
        <p:spPr>
          <a:xfrm rot="16200000">
            <a:off x="4125288" y="4874631"/>
            <a:ext cx="343037" cy="322270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Right Arrow 23"/>
          <p:cNvSpPr/>
          <p:nvPr/>
        </p:nvSpPr>
        <p:spPr>
          <a:xfrm rot="5400000">
            <a:off x="3762886" y="4244272"/>
            <a:ext cx="802881"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6" name="Right Arrow 25"/>
          <p:cNvSpPr/>
          <p:nvPr/>
        </p:nvSpPr>
        <p:spPr>
          <a:xfrm rot="10800000">
            <a:off x="5566857" y="5196395"/>
            <a:ext cx="261582"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 name="Slide Number Placeholder 2">
            <a:extLst>
              <a:ext uri="{FF2B5EF4-FFF2-40B4-BE49-F238E27FC236}">
                <a16:creationId xmlns:a16="http://schemas.microsoft.com/office/drawing/2014/main" id="{6C9D0D20-76C8-4A1B-9B1A-8E04C426AD4F}"/>
              </a:ext>
            </a:extLst>
          </p:cNvPr>
          <p:cNvSpPr>
            <a:spLocks noGrp="1"/>
          </p:cNvSpPr>
          <p:nvPr>
            <p:ph type="sldNum" sz="quarter" idx="12"/>
          </p:nvPr>
        </p:nvSpPr>
        <p:spPr/>
        <p:txBody>
          <a:bodyPr/>
          <a:lstStyle/>
          <a:p>
            <a:pPr>
              <a:defRPr/>
            </a:pPr>
            <a:fld id="{76B483EA-79FC-4CFB-9D49-A6CB5216843E}" type="slidenum">
              <a:rPr lang="en-US" smtClean="0"/>
              <a:pPr>
                <a:defRPr/>
              </a:pPr>
              <a:t>17</a:t>
            </a:fld>
            <a:endParaRPr lang="en-US" dirty="0"/>
          </a:p>
        </p:txBody>
      </p:sp>
      <p:sp>
        <p:nvSpPr>
          <p:cNvPr id="2" name="Footer Placeholder 1">
            <a:extLst>
              <a:ext uri="{FF2B5EF4-FFF2-40B4-BE49-F238E27FC236}">
                <a16:creationId xmlns:a16="http://schemas.microsoft.com/office/drawing/2014/main" id="{F6B50C28-1CCE-4526-AA5E-9864625DD5D6}"/>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699929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0544" y="573202"/>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2" name="Content Placeholder 1"/>
          <p:cNvSpPr>
            <a:spLocks noGrp="1"/>
          </p:cNvSpPr>
          <p:nvPr>
            <p:ph idx="1"/>
          </p:nvPr>
        </p:nvSpPr>
        <p:spPr>
          <a:xfrm>
            <a:off x="3367474" y="2215289"/>
            <a:ext cx="5485257" cy="4016620"/>
          </a:xfrm>
        </p:spPr>
        <p:txBody>
          <a:bodyPr>
            <a:normAutofit/>
          </a:bodyPr>
          <a:lstStyle/>
          <a:p>
            <a:pPr marL="0" indent="0">
              <a:buNone/>
            </a:pPr>
            <a:r>
              <a:rPr lang="en-US" dirty="0" err="1"/>
              <a:t>Definisi</a:t>
            </a:r>
            <a:r>
              <a:rPr lang="en-US" dirty="0"/>
              <a:t> </a:t>
            </a:r>
            <a:r>
              <a:rPr lang="en-US" dirty="0" err="1"/>
              <a:t>berdasarkan</a:t>
            </a:r>
            <a:r>
              <a:rPr lang="en-US" dirty="0"/>
              <a:t> ISO 31000</a:t>
            </a:r>
          </a:p>
          <a:p>
            <a:pPr marL="0" lvl="1" indent="0">
              <a:buNone/>
            </a:pPr>
            <a:endParaRPr lang="en-US" sz="1846" i="1" dirty="0"/>
          </a:p>
          <a:p>
            <a:pPr marL="0" lvl="1" indent="0">
              <a:buNone/>
            </a:pPr>
            <a:r>
              <a:rPr lang="en-US" sz="1846" i="1" dirty="0"/>
              <a:t>“Risk is all about </a:t>
            </a:r>
            <a:r>
              <a:rPr lang="en-US" sz="1846" i="1" u="sng" dirty="0"/>
              <a:t>uncertainty</a:t>
            </a:r>
            <a:r>
              <a:rPr lang="en-US" sz="1846" i="1" dirty="0"/>
              <a:t>, or more importantly, the </a:t>
            </a:r>
            <a:r>
              <a:rPr lang="en-US" sz="1846" i="1" u="sng" dirty="0"/>
              <a:t>effect of uncertainty on the achievement of objectives</a:t>
            </a:r>
            <a:r>
              <a:rPr lang="en-US" sz="1846" i="1" dirty="0"/>
              <a:t>. </a:t>
            </a:r>
          </a:p>
          <a:p>
            <a:pPr marL="0" lvl="1" indent="0">
              <a:spcBef>
                <a:spcPts val="1108"/>
              </a:spcBef>
              <a:buNone/>
            </a:pPr>
            <a:endParaRPr lang="en-US" sz="1846" i="1" dirty="0"/>
          </a:p>
          <a:p>
            <a:pPr marL="0" lvl="1" indent="0">
              <a:spcBef>
                <a:spcPts val="1108"/>
              </a:spcBef>
              <a:buNone/>
            </a:pPr>
            <a:r>
              <a:rPr lang="en-US" sz="1846" i="1" dirty="0"/>
              <a:t>This is where ISO 31000 is clearly different from existing guidelines in that </a:t>
            </a:r>
            <a:r>
              <a:rPr lang="en-US" sz="1846" b="1" i="1" dirty="0"/>
              <a:t>the emphasis is shifted from something happening – the event – to the effect on objectives</a:t>
            </a:r>
          </a:p>
        </p:txBody>
      </p:sp>
      <p:sp>
        <p:nvSpPr>
          <p:cNvPr id="7" name="Text Box 6"/>
          <p:cNvSpPr txBox="1">
            <a:spLocks noChangeArrowheads="1"/>
          </p:cNvSpPr>
          <p:nvPr/>
        </p:nvSpPr>
        <p:spPr bwMode="auto">
          <a:xfrm>
            <a:off x="4179169" y="5159343"/>
            <a:ext cx="434339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buSzPct val="85000"/>
            </a:pPr>
            <a:r>
              <a:rPr lang="en-US" sz="1108" i="1" dirty="0">
                <a:latin typeface="+mn-lt"/>
                <a:ea typeface="Helvetica Neue Light" pitchFamily="2" charset="2"/>
                <a:cs typeface="Helvetica Neue Light" pitchFamily="2" charset="2"/>
              </a:rPr>
              <a:t>Source: Kevin W. Knight, AM, Chair of the ISO 31000 working group</a:t>
            </a:r>
          </a:p>
          <a:p>
            <a:pPr algn="r" eaLnBrk="1" hangingPunct="1"/>
            <a:r>
              <a:rPr lang="en-US" sz="1108" i="1" dirty="0">
                <a:latin typeface="+mn-lt"/>
                <a:ea typeface="Helvetica Neue Light" pitchFamily="2" charset="2"/>
                <a:cs typeface="Helvetica Neue Light" pitchFamily="2" charset="2"/>
              </a:rPr>
              <a:t>&amp; Chair of ISO 31004 project committee ,ISO Focus, June 2009</a:t>
            </a:r>
          </a:p>
        </p:txBody>
      </p:sp>
      <p:pic>
        <p:nvPicPr>
          <p:cNvPr id="6" name="Picture 5">
            <a:extLst>
              <a:ext uri="{FF2B5EF4-FFF2-40B4-BE49-F238E27FC236}">
                <a16:creationId xmlns:a16="http://schemas.microsoft.com/office/drawing/2014/main" id="{ED1808F2-E883-4456-A845-61C63CCF20AF}"/>
              </a:ext>
            </a:extLst>
          </p:cNvPr>
          <p:cNvPicPr>
            <a:picLocks noChangeAspect="1"/>
          </p:cNvPicPr>
          <p:nvPr/>
        </p:nvPicPr>
        <p:blipFill rotWithShape="1">
          <a:blip r:embed="rId2"/>
          <a:srcRect r="52634" b="30992"/>
          <a:stretch/>
        </p:blipFill>
        <p:spPr>
          <a:xfrm>
            <a:off x="308754" y="0"/>
            <a:ext cx="2607433" cy="4736592"/>
          </a:xfrm>
          <a:prstGeom prst="rect">
            <a:avLst/>
          </a:prstGeom>
        </p:spPr>
      </p:pic>
      <p:sp>
        <p:nvSpPr>
          <p:cNvPr id="5" name="Slide Number Placeholder 4">
            <a:extLst>
              <a:ext uri="{FF2B5EF4-FFF2-40B4-BE49-F238E27FC236}">
                <a16:creationId xmlns:a16="http://schemas.microsoft.com/office/drawing/2014/main" id="{D3935E14-B491-4107-859F-D7F670A6FD12}"/>
              </a:ext>
            </a:extLst>
          </p:cNvPr>
          <p:cNvSpPr>
            <a:spLocks noGrp="1"/>
          </p:cNvSpPr>
          <p:nvPr>
            <p:ph type="sldNum" sz="quarter" idx="12"/>
          </p:nvPr>
        </p:nvSpPr>
        <p:spPr/>
        <p:txBody>
          <a:bodyPr/>
          <a:lstStyle/>
          <a:p>
            <a:pPr>
              <a:defRPr/>
            </a:pPr>
            <a:fld id="{76B483EA-79FC-4CFB-9D49-A6CB5216843E}" type="slidenum">
              <a:rPr lang="en-US" smtClean="0"/>
              <a:pPr>
                <a:defRPr/>
              </a:pPr>
              <a:t>18</a:t>
            </a:fld>
            <a:endParaRPr lang="en-US"/>
          </a:p>
        </p:txBody>
      </p:sp>
      <p:sp>
        <p:nvSpPr>
          <p:cNvPr id="4" name="Footer Placeholder 3">
            <a:extLst>
              <a:ext uri="{FF2B5EF4-FFF2-40B4-BE49-F238E27FC236}">
                <a16:creationId xmlns:a16="http://schemas.microsoft.com/office/drawing/2014/main" id="{B82A4219-163F-4FE2-A36E-018F2479603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8838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861" y="1546966"/>
            <a:ext cx="7717981" cy="584775"/>
          </a:xfrm>
          <a:prstGeom prst="rect">
            <a:avLst/>
          </a:prstGeom>
          <a:noFill/>
        </p:spPr>
        <p:txBody>
          <a:bodyPr wrap="square" rtlCol="0">
            <a:spAutoFit/>
          </a:bodyPr>
          <a:lstStyle/>
          <a:p>
            <a:pPr algn="ctr"/>
            <a:r>
              <a:rPr lang="en-US" sz="3200" b="1" dirty="0" err="1">
                <a:ea typeface="Helvetica Neue Light" pitchFamily="2" charset="2"/>
                <a:cs typeface="Helvetica Neue Light" pitchFamily="2" charset="2"/>
              </a:rPr>
              <a:t>Risiko</a:t>
            </a:r>
            <a:r>
              <a:rPr lang="en-US" sz="2215" b="1" dirty="0">
                <a:ea typeface="Helvetica Neue Light" pitchFamily="2" charset="2"/>
                <a:cs typeface="Helvetica Neue Light" pitchFamily="2" charset="2"/>
              </a:rPr>
              <a:t> = </a:t>
            </a:r>
            <a:r>
              <a:rPr lang="en-US" sz="2215" b="1" i="1" dirty="0" err="1">
                <a:ea typeface="Helvetica Neue Light" pitchFamily="2" charset="2"/>
                <a:cs typeface="Helvetica Neue Light" pitchFamily="2" charset="2"/>
              </a:rPr>
              <a:t>ketidakpastian</a:t>
            </a:r>
            <a:r>
              <a:rPr lang="en-US" sz="2215" b="1" i="1" dirty="0">
                <a:ea typeface="Helvetica Neue Light" pitchFamily="2" charset="2"/>
                <a:cs typeface="Helvetica Neue Light" pitchFamily="2" charset="2"/>
              </a:rPr>
              <a:t> yang </a:t>
            </a:r>
            <a:r>
              <a:rPr lang="en-US" sz="2215" b="1" i="1" dirty="0" err="1">
                <a:ea typeface="Helvetica Neue Light" pitchFamily="2" charset="2"/>
                <a:cs typeface="Helvetica Neue Light" pitchFamily="2" charset="2"/>
              </a:rPr>
              <a:t>berdampak</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pada</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sasaran</a:t>
            </a:r>
            <a:endParaRPr lang="en-US" sz="2215" b="1" i="1" dirty="0">
              <a:ea typeface="Helvetica Neue Light" pitchFamily="2" charset="2"/>
              <a:cs typeface="Helvetica Neue Light" pitchFamily="2" charset="2"/>
            </a:endParaRPr>
          </a:p>
        </p:txBody>
      </p:sp>
      <p:pic>
        <p:nvPicPr>
          <p:cNvPr id="1027" name="Picture 3" descr="C:\Users\ACER\AppData\Local\Microsoft\Windows\Temporary Internet Files\Content.IE5\KBV91LBT\interrogacion-240x3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0629" y="3830756"/>
            <a:ext cx="599402" cy="92215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CER\AppData\Local\Microsoft\Windows\Temporary Internet Files\Content.IE5\KBV91LBT\objetiv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629" y="2570935"/>
            <a:ext cx="724108" cy="79081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2"/>
          <p:cNvGrpSpPr/>
          <p:nvPr/>
        </p:nvGrpSpPr>
        <p:grpSpPr>
          <a:xfrm rot="360000">
            <a:off x="3220668" y="5074926"/>
            <a:ext cx="898782" cy="1126341"/>
            <a:chOff x="2514600" y="3436676"/>
            <a:chExt cx="3716455" cy="2398835"/>
          </a:xfrm>
        </p:grpSpPr>
        <p:pic>
          <p:nvPicPr>
            <p:cNvPr id="1030"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514600" y="3436676"/>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667000" y="3823831"/>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819400" y="4281031"/>
              <a:ext cx="3411655" cy="15544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4232178" y="2781951"/>
            <a:ext cx="4514850" cy="376385"/>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Apakah</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sasaran</a:t>
            </a:r>
            <a:r>
              <a:rPr lang="en-US" sz="1846" b="1" dirty="0">
                <a:solidFill>
                  <a:srgbClr val="FF0000"/>
                </a:solidFill>
                <a:ea typeface="Helvetica Neue Light" pitchFamily="2" charset="2"/>
                <a:cs typeface="Helvetica Neue Light" pitchFamily="2" charset="2"/>
              </a:rPr>
              <a:t> K3L </a:t>
            </a:r>
            <a:r>
              <a:rPr lang="en-US" sz="1846" b="1" dirty="0" err="1">
                <a:ea typeface="Helvetica Neue Light" pitchFamily="2" charset="2"/>
                <a:cs typeface="Helvetica Neue Light" pitchFamily="2" charset="2"/>
              </a:rPr>
              <a:t>sudah</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jelas</a:t>
            </a:r>
            <a:r>
              <a:rPr lang="en-US" sz="1846" b="1" dirty="0">
                <a:ea typeface="Helvetica Neue Light" pitchFamily="2" charset="2"/>
                <a:cs typeface="Helvetica Neue Light" pitchFamily="2" charset="2"/>
              </a:rPr>
              <a:t> ?</a:t>
            </a:r>
            <a:endParaRPr lang="id-ID" sz="1846" b="1" dirty="0">
              <a:ea typeface="Helvetica Neue Light" pitchFamily="2" charset="2"/>
              <a:cs typeface="Helvetica Neue Light" pitchFamily="2" charset="2"/>
            </a:endParaRPr>
          </a:p>
        </p:txBody>
      </p:sp>
      <p:sp>
        <p:nvSpPr>
          <p:cNvPr id="20" name="TextBox 19"/>
          <p:cNvSpPr txBox="1"/>
          <p:nvPr/>
        </p:nvSpPr>
        <p:spPr>
          <a:xfrm>
            <a:off x="4117880" y="4010072"/>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saja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peristiwa</a:t>
            </a:r>
            <a:r>
              <a:rPr lang="en-US" sz="1846" b="1" dirty="0">
                <a:solidFill>
                  <a:srgbClr val="FF0000"/>
                </a:solidFill>
                <a:ea typeface="Helvetica Neue Light" pitchFamily="2" charset="2"/>
                <a:cs typeface="Helvetica Neue Light" pitchFamily="2" charset="2"/>
              </a:rPr>
              <a:t> / </a:t>
            </a:r>
            <a:r>
              <a:rPr lang="en-US" sz="1846" b="1" dirty="0" err="1">
                <a:solidFill>
                  <a:srgbClr val="FF0000"/>
                </a:solidFill>
                <a:ea typeface="Helvetica Neue Light" pitchFamily="2" charset="2"/>
                <a:cs typeface="Helvetica Neue Light" pitchFamily="2" charset="2"/>
              </a:rPr>
              <a:t>kondisi</a:t>
            </a:r>
            <a:r>
              <a:rPr lang="en-US" sz="1846" b="1" dirty="0">
                <a:solidFill>
                  <a:srgbClr val="FF0000"/>
                </a:solidFill>
                <a:ea typeface="Helvetica Neue Light" pitchFamily="2" charset="2"/>
                <a:cs typeface="Helvetica Neue Light" pitchFamily="2" charset="2"/>
              </a:rPr>
              <a:t> </a:t>
            </a:r>
            <a:r>
              <a:rPr lang="en-US" sz="1846" b="1" dirty="0">
                <a:ea typeface="Helvetica Neue Light" pitchFamily="2" charset="2"/>
                <a:cs typeface="Helvetica Neue Light" pitchFamily="2" charset="2"/>
              </a:rPr>
              <a:t>yang </a:t>
            </a:r>
            <a:r>
              <a:rPr lang="en-US" sz="1846" b="1" dirty="0" err="1">
                <a:ea typeface="Helvetica Neue Light" pitchFamily="2" charset="2"/>
                <a:cs typeface="Helvetica Neue Light" pitchFamily="2" charset="2"/>
              </a:rPr>
              <a:t>mungkin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dan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penyebabnya</a:t>
            </a:r>
            <a:r>
              <a:rPr lang="en-US" sz="1846" b="1" dirty="0">
                <a:solidFill>
                  <a:srgbClr val="FF0000"/>
                </a:solidFill>
                <a:ea typeface="Helvetica Neue Light" pitchFamily="2" charset="2"/>
                <a:cs typeface="Helvetica Neue Light" pitchFamily="2" charset="2"/>
              </a:rPr>
              <a:t> ?</a:t>
            </a:r>
            <a:endParaRPr lang="id-ID" sz="1846" b="1" dirty="0">
              <a:solidFill>
                <a:srgbClr val="FF0000"/>
              </a:solidFill>
              <a:ea typeface="Helvetica Neue Light" pitchFamily="2" charset="2"/>
              <a:cs typeface="Helvetica Neue Light" pitchFamily="2" charset="2"/>
            </a:endParaRPr>
          </a:p>
        </p:txBody>
      </p:sp>
      <p:sp>
        <p:nvSpPr>
          <p:cNvPr id="21" name="TextBox 20"/>
          <p:cNvSpPr txBox="1"/>
          <p:nvPr/>
        </p:nvSpPr>
        <p:spPr>
          <a:xfrm>
            <a:off x="4232178" y="5302967"/>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dampaknya</a:t>
            </a:r>
            <a:r>
              <a:rPr lang="en-US" sz="1846" b="1" dirty="0">
                <a:solidFill>
                  <a:srgbClr val="FF0000"/>
                </a:solidFill>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pada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sasaran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akhir</a:t>
            </a:r>
            <a:r>
              <a:rPr lang="id-ID" sz="1846" b="1" dirty="0">
                <a:ea typeface="Helvetica Neue Light" pitchFamily="2" charset="2"/>
                <a:cs typeface="Helvetica Neue Light" pitchFamily="2" charset="2"/>
              </a:rPr>
              <a:t>?</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Penyimpangan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yang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a:t>
            </a:r>
            <a:endParaRPr lang="id-ID" sz="1846" b="1" dirty="0">
              <a:ea typeface="Helvetica Neue Light" pitchFamily="2" charset="2"/>
              <a:cs typeface="Helvetica Neue Light" pitchFamily="2" charset="2"/>
            </a:endParaRPr>
          </a:p>
        </p:txBody>
      </p:sp>
      <p:sp>
        <p:nvSpPr>
          <p:cNvPr id="17" name="Rectangle 16">
            <a:extLst>
              <a:ext uri="{FF2B5EF4-FFF2-40B4-BE49-F238E27FC236}">
                <a16:creationId xmlns:a16="http://schemas.microsoft.com/office/drawing/2014/main" id="{F05F26B5-F66E-4BB5-83ED-D1153392EAB3}"/>
              </a:ext>
            </a:extLst>
          </p:cNvPr>
          <p:cNvSpPr/>
          <p:nvPr/>
        </p:nvSpPr>
        <p:spPr>
          <a:xfrm>
            <a:off x="252248" y="1106623"/>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Arrow: Bent 7">
            <a:extLst>
              <a:ext uri="{FF2B5EF4-FFF2-40B4-BE49-F238E27FC236}">
                <a16:creationId xmlns:a16="http://schemas.microsoft.com/office/drawing/2014/main" id="{31A1D7F4-AF0F-480A-9267-7126CF2419D0}"/>
              </a:ext>
            </a:extLst>
          </p:cNvPr>
          <p:cNvSpPr/>
          <p:nvPr/>
        </p:nvSpPr>
        <p:spPr>
          <a:xfrm flipV="1">
            <a:off x="2403378" y="2228288"/>
            <a:ext cx="773723" cy="9247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3" name="Arrow: Bent 22">
            <a:extLst>
              <a:ext uri="{FF2B5EF4-FFF2-40B4-BE49-F238E27FC236}">
                <a16:creationId xmlns:a16="http://schemas.microsoft.com/office/drawing/2014/main" id="{739EE477-727C-4DC5-A933-5A91AC1EA7E5}"/>
              </a:ext>
            </a:extLst>
          </p:cNvPr>
          <p:cNvSpPr/>
          <p:nvPr/>
        </p:nvSpPr>
        <p:spPr>
          <a:xfrm flipV="1">
            <a:off x="2142891" y="2236573"/>
            <a:ext cx="803791" cy="23999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4" name="Arrow: Bent 23">
            <a:extLst>
              <a:ext uri="{FF2B5EF4-FFF2-40B4-BE49-F238E27FC236}">
                <a16:creationId xmlns:a16="http://schemas.microsoft.com/office/drawing/2014/main" id="{F7C89A43-711E-479E-8CC1-FF461F72E338}"/>
              </a:ext>
            </a:extLst>
          </p:cNvPr>
          <p:cNvSpPr/>
          <p:nvPr/>
        </p:nvSpPr>
        <p:spPr>
          <a:xfrm flipV="1">
            <a:off x="1880941" y="2236573"/>
            <a:ext cx="803791" cy="35973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6" name="Title 2"/>
          <p:cNvSpPr>
            <a:spLocks noGrp="1"/>
          </p:cNvSpPr>
          <p:nvPr>
            <p:ph type="title"/>
          </p:nvPr>
        </p:nvSpPr>
        <p:spPr>
          <a:xfrm>
            <a:off x="364293" y="-47404"/>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5" name="Rectangle 4">
            <a:extLst>
              <a:ext uri="{FF2B5EF4-FFF2-40B4-BE49-F238E27FC236}">
                <a16:creationId xmlns:a16="http://schemas.microsoft.com/office/drawing/2014/main" id="{78732354-5A76-48AE-B935-D8F637546BF7}"/>
              </a:ext>
            </a:extLst>
          </p:cNvPr>
          <p:cNvSpPr/>
          <p:nvPr/>
        </p:nvSpPr>
        <p:spPr>
          <a:xfrm>
            <a:off x="7919140" y="1112081"/>
            <a:ext cx="827889" cy="771506"/>
          </a:xfrm>
          <a:custGeom>
            <a:avLst/>
            <a:gdLst>
              <a:gd name="connsiteX0" fmla="*/ 0 w 1252297"/>
              <a:gd name="connsiteY0" fmla="*/ 0 h 1636776"/>
              <a:gd name="connsiteX1" fmla="*/ 1252297 w 1252297"/>
              <a:gd name="connsiteY1" fmla="*/ 0 h 1636776"/>
              <a:gd name="connsiteX2" fmla="*/ 1252297 w 1252297"/>
              <a:gd name="connsiteY2" fmla="*/ 1636776 h 1636776"/>
              <a:gd name="connsiteX3" fmla="*/ 0 w 1252297"/>
              <a:gd name="connsiteY3" fmla="*/ 1636776 h 1636776"/>
              <a:gd name="connsiteX4" fmla="*/ 0 w 1252297"/>
              <a:gd name="connsiteY4"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6367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1795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81252 w 1252297"/>
              <a:gd name="connsiteY3" fmla="*/ 849789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584431 w 1252297"/>
              <a:gd name="connsiteY3" fmla="*/ 907987 h 1636776"/>
              <a:gd name="connsiteX4" fmla="*/ 0 w 1252297"/>
              <a:gd name="connsiteY4" fmla="*/ 1636776 h 1636776"/>
              <a:gd name="connsiteX5" fmla="*/ 0 w 1252297"/>
              <a:gd name="connsiteY5" fmla="*/ 0 h 16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297" h="1636776">
                <a:moveTo>
                  <a:pt x="0" y="0"/>
                </a:moveTo>
                <a:lnTo>
                  <a:pt x="1252297" y="0"/>
                </a:lnTo>
                <a:lnTo>
                  <a:pt x="1252297" y="1636776"/>
                </a:lnTo>
                <a:lnTo>
                  <a:pt x="584431" y="907987"/>
                </a:lnTo>
                <a:lnTo>
                  <a:pt x="0" y="163677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Image result for iso 45001:2018">
            <a:extLst>
              <a:ext uri="{FF2B5EF4-FFF2-40B4-BE49-F238E27FC236}">
                <a16:creationId xmlns:a16="http://schemas.microsoft.com/office/drawing/2014/main" id="{0C88C579-509A-48D9-8D48-016286DC3A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9140" y="260345"/>
            <a:ext cx="827888" cy="8313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2B20A9B-1AC3-460B-94B9-0D98560D00B5}"/>
              </a:ext>
            </a:extLst>
          </p:cNvPr>
          <p:cNvSpPr>
            <a:spLocks noGrp="1"/>
          </p:cNvSpPr>
          <p:nvPr>
            <p:ph type="sldNum" sz="quarter" idx="12"/>
          </p:nvPr>
        </p:nvSpPr>
        <p:spPr/>
        <p:txBody>
          <a:bodyPr/>
          <a:lstStyle/>
          <a:p>
            <a:pPr>
              <a:defRPr/>
            </a:pPr>
            <a:fld id="{76B483EA-79FC-4CFB-9D49-A6CB5216843E}" type="slidenum">
              <a:rPr lang="en-US" smtClean="0"/>
              <a:pPr>
                <a:defRPr/>
              </a:pPr>
              <a:t>19</a:t>
            </a:fld>
            <a:endParaRPr lang="en-US"/>
          </a:p>
        </p:txBody>
      </p:sp>
      <p:sp>
        <p:nvSpPr>
          <p:cNvPr id="2" name="Footer Placeholder 1">
            <a:extLst>
              <a:ext uri="{FF2B5EF4-FFF2-40B4-BE49-F238E27FC236}">
                <a16:creationId xmlns:a16="http://schemas.microsoft.com/office/drawing/2014/main" id="{ECDAEED7-945A-412E-AA84-8566863B5C75}"/>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919106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575303" y="501649"/>
            <a:ext cx="5296023" cy="1143000"/>
          </a:xfrm>
        </p:spPr>
        <p:txBody>
          <a:bodyPr/>
          <a:lstStyle/>
          <a:p>
            <a:pPr eaLnBrk="1" hangingPunct="1"/>
            <a:r>
              <a:rPr lang="en-US" altLang="en-US" b="1" u="sng" dirty="0" err="1">
                <a:solidFill>
                  <a:srgbClr val="002060"/>
                </a:solidFill>
              </a:rPr>
              <a:t>Sasaran</a:t>
            </a:r>
            <a:r>
              <a:rPr lang="en-US" altLang="en-US" b="1" u="sng" dirty="0">
                <a:solidFill>
                  <a:srgbClr val="002060"/>
                </a:solidFill>
              </a:rPr>
              <a:t> </a:t>
            </a:r>
            <a:r>
              <a:rPr lang="en-US" altLang="en-US" b="1" u="sng" dirty="0" err="1">
                <a:solidFill>
                  <a:srgbClr val="002060"/>
                </a:solidFill>
              </a:rPr>
              <a:t>Pelatihan</a:t>
            </a:r>
            <a:endParaRPr lang="en-US" altLang="en-US" b="1" u="sng" dirty="0">
              <a:solidFill>
                <a:srgbClr val="002060"/>
              </a:solidFill>
            </a:endParaRPr>
          </a:p>
        </p:txBody>
      </p:sp>
      <p:sp>
        <p:nvSpPr>
          <p:cNvPr id="5" name="Rectangle 3"/>
          <p:cNvSpPr txBox="1">
            <a:spLocks noChangeArrowheads="1"/>
          </p:cNvSpPr>
          <p:nvPr/>
        </p:nvSpPr>
        <p:spPr>
          <a:xfrm>
            <a:off x="3575303" y="1947964"/>
            <a:ext cx="5057707" cy="440838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err="1"/>
              <a:t>Peserta</a:t>
            </a:r>
            <a:r>
              <a:rPr lang="en-US" altLang="en-US" sz="2000" dirty="0"/>
              <a:t> </a:t>
            </a:r>
            <a:r>
              <a:rPr lang="en-US" altLang="en-US" sz="2000" dirty="0" err="1"/>
              <a:t>memahami</a:t>
            </a:r>
            <a:r>
              <a:rPr lang="en-US" altLang="en-US" sz="2000" dirty="0"/>
              <a:t> </a:t>
            </a:r>
            <a:r>
              <a:rPr lang="en-US" altLang="en-US" sz="2000" i="1" dirty="0"/>
              <a:t>reason behind</a:t>
            </a:r>
            <a:r>
              <a:rPr lang="en-US" altLang="en-US" sz="2000" dirty="0"/>
              <a:t> </a:t>
            </a:r>
            <a:r>
              <a:rPr lang="en-US" altLang="en-US" sz="2000" dirty="0" err="1"/>
              <a:t>persyaratan</a:t>
            </a:r>
            <a:r>
              <a:rPr lang="en-US" altLang="en-US" sz="2000" dirty="0"/>
              <a:t> SMK3 PP 50 : 2012 &amp; ISO 14001:2015</a:t>
            </a:r>
          </a:p>
          <a:p>
            <a:r>
              <a:rPr lang="en-US" altLang="en-US" sz="2000" dirty="0" err="1"/>
              <a:t>Peserta</a:t>
            </a:r>
            <a:r>
              <a:rPr lang="en-US" altLang="en-US" sz="2000" dirty="0"/>
              <a:t> </a:t>
            </a:r>
            <a:r>
              <a:rPr lang="en-US" altLang="en-US" sz="2000" dirty="0" err="1"/>
              <a:t>memahami</a:t>
            </a:r>
            <a:r>
              <a:rPr lang="en-US" altLang="en-US" sz="2000" dirty="0"/>
              <a:t> </a:t>
            </a:r>
            <a:r>
              <a:rPr lang="en-US" altLang="en-US" sz="2000" dirty="0" err="1"/>
              <a:t>cara</a:t>
            </a:r>
            <a:r>
              <a:rPr lang="en-US" altLang="en-US" sz="2000" dirty="0"/>
              <a:t> </a:t>
            </a:r>
            <a:r>
              <a:rPr lang="en-US" altLang="en-US" sz="2000" dirty="0" err="1"/>
              <a:t>penerapan</a:t>
            </a:r>
            <a:r>
              <a:rPr lang="en-US" altLang="en-US" sz="2000" dirty="0"/>
              <a:t> Sistem </a:t>
            </a:r>
            <a:r>
              <a:rPr lang="en-US" altLang="en-US" sz="2000" dirty="0" err="1"/>
              <a:t>Manajemen</a:t>
            </a:r>
            <a:r>
              <a:rPr lang="en-US" altLang="en-US" sz="2000" dirty="0"/>
              <a:t> K3L </a:t>
            </a:r>
            <a:r>
              <a:rPr lang="en-US" altLang="en-US" sz="2000" dirty="0" err="1"/>
              <a:t>berdasarkan</a:t>
            </a:r>
            <a:r>
              <a:rPr lang="en-US" altLang="en-US" sz="2000" dirty="0"/>
              <a:t> SMK3 PP 50 : 2012 &amp; ISO 14001:2015</a:t>
            </a:r>
          </a:p>
          <a:p>
            <a:r>
              <a:rPr lang="en-US" altLang="en-US" sz="2000" dirty="0" err="1"/>
              <a:t>Peserta</a:t>
            </a:r>
            <a:r>
              <a:rPr lang="en-US" altLang="en-US" sz="2000" dirty="0"/>
              <a:t> </a:t>
            </a:r>
            <a:r>
              <a:rPr lang="en-US" altLang="en-US" sz="2000" dirty="0" err="1"/>
              <a:t>bisa</a:t>
            </a:r>
            <a:r>
              <a:rPr lang="en-US" altLang="en-US" sz="2000" dirty="0"/>
              <a:t> </a:t>
            </a:r>
            <a:r>
              <a:rPr lang="en-US" altLang="en-US" sz="2000" dirty="0" err="1"/>
              <a:t>mengevaluasi</a:t>
            </a:r>
            <a:r>
              <a:rPr lang="en-US" altLang="en-US" sz="2000" dirty="0"/>
              <a:t> </a:t>
            </a:r>
            <a:r>
              <a:rPr lang="en-US" altLang="en-US" sz="2000" dirty="0" err="1"/>
              <a:t>kekurangan</a:t>
            </a:r>
            <a:r>
              <a:rPr lang="en-US" altLang="en-US" sz="2000" dirty="0"/>
              <a:t> </a:t>
            </a:r>
            <a:r>
              <a:rPr lang="en-US" altLang="en-US" sz="2000" dirty="0" err="1"/>
              <a:t>sistem</a:t>
            </a:r>
            <a:r>
              <a:rPr lang="en-US" altLang="en-US" sz="2000" dirty="0"/>
              <a:t> </a:t>
            </a:r>
            <a:r>
              <a:rPr lang="en-US" altLang="en-US" sz="2000" dirty="0" err="1"/>
              <a:t>manajemen</a:t>
            </a:r>
            <a:r>
              <a:rPr lang="en-US" altLang="en-US" sz="2000" dirty="0"/>
              <a:t> K3L </a:t>
            </a:r>
            <a:r>
              <a:rPr lang="en-US" altLang="en-US" sz="2000" dirty="0" err="1"/>
              <a:t>perusahaan</a:t>
            </a:r>
            <a:r>
              <a:rPr lang="en-US" altLang="en-US" sz="2000" dirty="0"/>
              <a:t> </a:t>
            </a:r>
            <a:r>
              <a:rPr lang="en-US" altLang="en-US" sz="2000" dirty="0" err="1"/>
              <a:t>dibandingkan</a:t>
            </a:r>
            <a:r>
              <a:rPr lang="en-US" altLang="en-US" sz="2000" dirty="0"/>
              <a:t> </a:t>
            </a:r>
            <a:r>
              <a:rPr lang="en-US" altLang="en-US" sz="2000" dirty="0" err="1"/>
              <a:t>dengan</a:t>
            </a:r>
            <a:r>
              <a:rPr lang="en-US" altLang="en-US" sz="2000" dirty="0"/>
              <a:t> </a:t>
            </a:r>
            <a:r>
              <a:rPr lang="en-US" altLang="en-US" sz="2000" dirty="0" err="1"/>
              <a:t>persyaratan</a:t>
            </a:r>
            <a:r>
              <a:rPr lang="en-US" altLang="en-US" sz="2000" dirty="0"/>
              <a:t> SMK3 PP 50 : 2012 &amp; ISO 14001:2015</a:t>
            </a:r>
          </a:p>
          <a:p>
            <a:r>
              <a:rPr lang="en-US" altLang="en-US" sz="2000" dirty="0" err="1"/>
              <a:t>Meningkatkan</a:t>
            </a:r>
            <a:r>
              <a:rPr lang="en-US" altLang="en-US" sz="2000" dirty="0"/>
              <a:t> </a:t>
            </a:r>
            <a:r>
              <a:rPr lang="en-US" altLang="en-US" sz="2000" dirty="0" err="1"/>
              <a:t>kepedulian</a:t>
            </a:r>
            <a:r>
              <a:rPr lang="en-US" altLang="en-US" sz="2000" dirty="0"/>
              <a:t> </a:t>
            </a:r>
            <a:r>
              <a:rPr lang="en-US" altLang="en-US" sz="2000" dirty="0" err="1"/>
              <a:t>terhadap</a:t>
            </a:r>
            <a:r>
              <a:rPr lang="en-US" altLang="en-US" sz="2000" dirty="0"/>
              <a:t> K3L di </a:t>
            </a:r>
            <a:r>
              <a:rPr lang="en-US" altLang="en-US" sz="2000" dirty="0" err="1"/>
              <a:t>tempat</a:t>
            </a:r>
            <a:r>
              <a:rPr lang="en-US" altLang="en-US" sz="2000" dirty="0"/>
              <a:t> </a:t>
            </a:r>
            <a:r>
              <a:rPr lang="en-US" altLang="en-US" sz="2000" dirty="0" err="1"/>
              <a:t>kerja</a:t>
            </a:r>
            <a:r>
              <a:rPr lang="en-US" altLang="en-US" sz="2000" dirty="0"/>
              <a:t> </a:t>
            </a:r>
            <a:r>
              <a:rPr lang="en-US" altLang="en-US" sz="2000" dirty="0" err="1"/>
              <a:t>dengan</a:t>
            </a:r>
            <a:r>
              <a:rPr lang="en-US" altLang="en-US" sz="2000" dirty="0"/>
              <a:t> </a:t>
            </a:r>
            <a:r>
              <a:rPr lang="en-US" altLang="en-US" sz="2000" dirty="0" err="1"/>
              <a:t>pendekatan</a:t>
            </a:r>
            <a:r>
              <a:rPr lang="en-US" altLang="en-US" sz="2000" dirty="0"/>
              <a:t> </a:t>
            </a:r>
            <a:r>
              <a:rPr lang="en-US" altLang="en-US" sz="2000" dirty="0" err="1"/>
              <a:t>sistem</a:t>
            </a:r>
            <a:r>
              <a:rPr lang="en-US" altLang="en-US" sz="2000" dirty="0"/>
              <a:t> </a:t>
            </a:r>
            <a:r>
              <a:rPr lang="en-US" altLang="en-US" sz="2000" dirty="0" err="1"/>
              <a:t>pencegahan</a:t>
            </a:r>
            <a:endParaRPr lang="en-US" altLang="en-US" sz="2000" dirty="0"/>
          </a:p>
        </p:txBody>
      </p:sp>
      <p:sp>
        <p:nvSpPr>
          <p:cNvPr id="7" name="Slide Number Placeholder 6">
            <a:extLst>
              <a:ext uri="{FF2B5EF4-FFF2-40B4-BE49-F238E27FC236}">
                <a16:creationId xmlns:a16="http://schemas.microsoft.com/office/drawing/2014/main" id="{EF441882-81F4-425D-B591-BEEEF1B41BBD}"/>
              </a:ext>
            </a:extLst>
          </p:cNvPr>
          <p:cNvSpPr>
            <a:spLocks noGrp="1"/>
          </p:cNvSpPr>
          <p:nvPr>
            <p:ph type="sldNum" sz="quarter" idx="12"/>
          </p:nvPr>
        </p:nvSpPr>
        <p:spPr/>
        <p:txBody>
          <a:bodyPr/>
          <a:lstStyle/>
          <a:p>
            <a:fld id="{D1B71AAA-B9E7-4449-836C-07686E34B3E0}" type="slidenum">
              <a:rPr lang="en-US" smtClean="0"/>
              <a:t>2</a:t>
            </a:fld>
            <a:endParaRPr lang="en-US"/>
          </a:p>
        </p:txBody>
      </p:sp>
      <p:pic>
        <p:nvPicPr>
          <p:cNvPr id="2" name="Picture 1">
            <a:extLst>
              <a:ext uri="{FF2B5EF4-FFF2-40B4-BE49-F238E27FC236}">
                <a16:creationId xmlns:a16="http://schemas.microsoft.com/office/drawing/2014/main" id="{189BB2C4-F56F-48A3-9293-D1C6488AC763}"/>
              </a:ext>
            </a:extLst>
          </p:cNvPr>
          <p:cNvPicPr>
            <a:picLocks noChangeAspect="1"/>
          </p:cNvPicPr>
          <p:nvPr/>
        </p:nvPicPr>
        <p:blipFill>
          <a:blip r:embed="rId2"/>
          <a:stretch>
            <a:fillRect/>
          </a:stretch>
        </p:blipFill>
        <p:spPr>
          <a:xfrm>
            <a:off x="0" y="0"/>
            <a:ext cx="3224785" cy="6858000"/>
          </a:xfrm>
          <a:prstGeom prst="rect">
            <a:avLst/>
          </a:prstGeom>
        </p:spPr>
      </p:pic>
      <p:sp>
        <p:nvSpPr>
          <p:cNvPr id="3" name="Rectangle 2">
            <a:extLst>
              <a:ext uri="{FF2B5EF4-FFF2-40B4-BE49-F238E27FC236}">
                <a16:creationId xmlns:a16="http://schemas.microsoft.com/office/drawing/2014/main" id="{A3D4F9F9-885F-4E73-B939-E9E701C7FDB7}"/>
              </a:ext>
            </a:extLst>
          </p:cNvPr>
          <p:cNvSpPr/>
          <p:nvPr/>
        </p:nvSpPr>
        <p:spPr>
          <a:xfrm>
            <a:off x="3224785" y="0"/>
            <a:ext cx="94487" cy="6858000"/>
          </a:xfrm>
          <a:prstGeom prst="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6FEA82-774A-421F-804C-68ACFF427E75}"/>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315278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6DEDBD1-EC85-4F3F-BC26-3384BBB6B509}"/>
              </a:ext>
            </a:extLst>
          </p:cNvPr>
          <p:cNvSpPr/>
          <p:nvPr/>
        </p:nvSpPr>
        <p:spPr>
          <a:xfrm>
            <a:off x="0" y="41151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F0184A54-C03B-44EB-A623-5D535460D2E2}"/>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4C123FAE-406C-466E-A37E-60AF66E8D0F5}"/>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14" name="Straight Connector 13">
            <a:extLst>
              <a:ext uri="{FF2B5EF4-FFF2-40B4-BE49-F238E27FC236}">
                <a16:creationId xmlns:a16="http://schemas.microsoft.com/office/drawing/2014/main" id="{6E440B55-FA66-4173-AB56-8BF458A1FA4B}"/>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4B82F14-F8F8-4DE2-BEC0-3A734751AACD}"/>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45D1C034-97DF-42A2-BDE3-BD8E43BA9DF4}"/>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C32C72F6-5EEF-436D-8898-AC3F5A7428AF}"/>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DCC1F68F-ECD2-429F-8EA8-14DC284B9D1A}"/>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8A89FC0E-E1F7-4274-B8C3-38E891B5A3CF}"/>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AA6CDE7F-1C27-4670-A301-1289718C0A3F}"/>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F31D1735-B26A-48B1-9AAA-FBF93AD95A3F}"/>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FAEFC2BB-8641-4F58-907F-25F99A528517}"/>
              </a:ext>
            </a:extLst>
          </p:cNvPr>
          <p:cNvGraphicFramePr/>
          <p:nvPr>
            <p:extLst>
              <p:ext uri="{D42A27DB-BD31-4B8C-83A1-F6EECF244321}">
                <p14:modId xmlns:p14="http://schemas.microsoft.com/office/powerpoint/2010/main" val="1842223662"/>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666" name="Footer Placeholder 1">
            <a:extLst>
              <a:ext uri="{FF2B5EF4-FFF2-40B4-BE49-F238E27FC236}">
                <a16:creationId xmlns:a16="http://schemas.microsoft.com/office/drawing/2014/main" id="{79CA9228-0830-4CBD-9586-201F16EBB37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27667" name="Slide Number Placeholder 2">
            <a:extLst>
              <a:ext uri="{FF2B5EF4-FFF2-40B4-BE49-F238E27FC236}">
                <a16:creationId xmlns:a16="http://schemas.microsoft.com/office/drawing/2014/main" id="{E6F6C5D5-94A9-4C8C-ADD1-C1A91BA2DF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DDD925-45C4-41E3-939D-1CCD6B2690E9}" type="slidenum">
              <a:rPr lang="en-US" altLang="en-US" sz="1400" smtClean="0">
                <a:latin typeface="Times New Roman" panose="02020603050405020304" pitchFamily="18" charset="0"/>
              </a:rPr>
              <a:pPr>
                <a:spcBef>
                  <a:spcPct val="0"/>
                </a:spcBef>
                <a:buFontTx/>
                <a:buNone/>
              </a:pPr>
              <a:t>20</a:t>
            </a:fld>
            <a:endParaRPr lang="en-US" altLang="en-US" sz="1400">
              <a:latin typeface="Times New Roman" panose="02020603050405020304" pitchFamily="18" charset="0"/>
            </a:endParaRPr>
          </a:p>
        </p:txBody>
      </p:sp>
      <p:grpSp>
        <p:nvGrpSpPr>
          <p:cNvPr id="23" name="Group 22">
            <a:extLst>
              <a:ext uri="{FF2B5EF4-FFF2-40B4-BE49-F238E27FC236}">
                <a16:creationId xmlns:a16="http://schemas.microsoft.com/office/drawing/2014/main" id="{E6346C16-9289-4925-8FAD-6A1B8E395E90}"/>
              </a:ext>
            </a:extLst>
          </p:cNvPr>
          <p:cNvGrpSpPr/>
          <p:nvPr/>
        </p:nvGrpSpPr>
        <p:grpSpPr>
          <a:xfrm>
            <a:off x="701675" y="1454936"/>
            <a:ext cx="1433335" cy="787670"/>
            <a:chOff x="5313040" y="2579486"/>
            <a:chExt cx="606242" cy="440313"/>
          </a:xfrm>
        </p:grpSpPr>
        <p:sp>
          <p:nvSpPr>
            <p:cNvPr id="25" name="Pentagon 8">
              <a:extLst>
                <a:ext uri="{FF2B5EF4-FFF2-40B4-BE49-F238E27FC236}">
                  <a16:creationId xmlns:a16="http://schemas.microsoft.com/office/drawing/2014/main" id="{A72A7CE7-5F02-4524-BBF8-DFC12FD4D9FB}"/>
                </a:ext>
              </a:extLst>
            </p:cNvPr>
            <p:cNvSpPr/>
            <p:nvPr/>
          </p:nvSpPr>
          <p:spPr>
            <a:xfrm>
              <a:off x="5324735" y="2579486"/>
              <a:ext cx="594547" cy="440313"/>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Tanggung</a:t>
              </a:r>
              <a:r>
                <a:rPr lang="en-US" sz="1363" dirty="0">
                  <a:solidFill>
                    <a:prstClr val="white"/>
                  </a:solidFill>
                </a:rPr>
                <a:t> </a:t>
              </a:r>
              <a:r>
                <a:rPr lang="en-US" sz="1363" dirty="0" err="1">
                  <a:solidFill>
                    <a:prstClr val="white"/>
                  </a:solidFill>
                </a:rPr>
                <a:t>jawab</a:t>
              </a:r>
              <a:r>
                <a:rPr lang="en-US" sz="1363" dirty="0">
                  <a:solidFill>
                    <a:prstClr val="white"/>
                  </a:solidFill>
                </a:rPr>
                <a:t> &amp; </a:t>
              </a:r>
              <a:r>
                <a:rPr lang="en-US" sz="1363" dirty="0" err="1">
                  <a:solidFill>
                    <a:prstClr val="white"/>
                  </a:solidFill>
                </a:rPr>
                <a:t>Akuntabilitas</a:t>
              </a:r>
              <a:endParaRPr lang="en-US" sz="1363" dirty="0">
                <a:solidFill>
                  <a:prstClr val="white"/>
                </a:solidFill>
              </a:endParaRPr>
            </a:p>
          </p:txBody>
        </p:sp>
        <p:cxnSp>
          <p:nvCxnSpPr>
            <p:cNvPr id="26" name="Straight Connector 25">
              <a:extLst>
                <a:ext uri="{FF2B5EF4-FFF2-40B4-BE49-F238E27FC236}">
                  <a16:creationId xmlns:a16="http://schemas.microsoft.com/office/drawing/2014/main" id="{3C84FDD5-937C-421E-BFA0-C0CC557D4341}"/>
                </a:ext>
              </a:extLst>
            </p:cNvPr>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7" name="Freeform 10">
              <a:extLst>
                <a:ext uri="{FF2B5EF4-FFF2-40B4-BE49-F238E27FC236}">
                  <a16:creationId xmlns:a16="http://schemas.microsoft.com/office/drawing/2014/main" id="{DC4DA5C6-C5FE-4404-BF11-A929460A8C1F}"/>
                </a:ext>
              </a:extLst>
            </p:cNvPr>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42" name="TextBox 41">
            <a:extLst>
              <a:ext uri="{FF2B5EF4-FFF2-40B4-BE49-F238E27FC236}">
                <a16:creationId xmlns:a16="http://schemas.microsoft.com/office/drawing/2014/main" id="{91D37931-E681-4D42-AB43-E65E14521D6E}"/>
              </a:ext>
            </a:extLst>
          </p:cNvPr>
          <p:cNvSpPr txBox="1"/>
          <p:nvPr/>
        </p:nvSpPr>
        <p:spPr>
          <a:xfrm>
            <a:off x="2144535" y="1223963"/>
            <a:ext cx="6984597" cy="1600438"/>
          </a:xfrm>
          <a:prstGeom prst="rect">
            <a:avLst/>
          </a:prstGeom>
          <a:noFill/>
          <a:ln>
            <a:noFill/>
          </a:ln>
        </p:spPr>
        <p:txBody>
          <a:bodyPr wrap="square" rtlCol="0">
            <a:spAutoFit/>
          </a:bodyPr>
          <a:lstStyle/>
          <a:p>
            <a:pPr marL="171450" indent="-171450">
              <a:buFont typeface="Arial" panose="020B0604020202020204" pitchFamily="34" charset="0"/>
              <a:buChar char="•"/>
            </a:pPr>
            <a:r>
              <a:rPr lang="en-US" sz="1400" dirty="0" err="1">
                <a:latin typeface="Arial" charset="0"/>
              </a:rPr>
              <a:t>Mengambil</a:t>
            </a:r>
            <a:r>
              <a:rPr lang="en-US" sz="1400" dirty="0">
                <a:latin typeface="Arial" charset="0"/>
              </a:rPr>
              <a:t> </a:t>
            </a:r>
            <a:r>
              <a:rPr lang="en-US" sz="1400" dirty="0" err="1">
                <a:latin typeface="Arial" charset="0"/>
              </a:rPr>
              <a:t>tanggungjawab</a:t>
            </a:r>
            <a:r>
              <a:rPr lang="en-US" sz="1400" dirty="0">
                <a:latin typeface="Arial" charset="0"/>
              </a:rPr>
              <a:t> dan </a:t>
            </a:r>
            <a:r>
              <a:rPr lang="en-US" sz="1400" dirty="0" err="1">
                <a:latin typeface="Arial" charset="0"/>
              </a:rPr>
              <a:t>akuntabilitas</a:t>
            </a:r>
            <a:r>
              <a:rPr lang="en-US" sz="1400" dirty="0">
                <a:latin typeface="Arial" charset="0"/>
              </a:rPr>
              <a:t> </a:t>
            </a:r>
            <a:r>
              <a:rPr lang="en-US" sz="1400" dirty="0" err="1">
                <a:latin typeface="Arial" charset="0"/>
              </a:rPr>
              <a:t>atas</a:t>
            </a:r>
            <a:r>
              <a:rPr lang="en-US" sz="1400" dirty="0">
                <a:latin typeface="Arial" charset="0"/>
              </a:rPr>
              <a:t> </a:t>
            </a:r>
            <a:r>
              <a:rPr lang="en-US" sz="1400" b="1" u="sng" dirty="0" err="1">
                <a:solidFill>
                  <a:srgbClr val="00B050"/>
                </a:solidFill>
                <a:latin typeface="Arial" charset="0"/>
              </a:rPr>
              <a:t>efektiftas</a:t>
            </a:r>
            <a:r>
              <a:rPr lang="en-US" sz="1400" b="1" u="sng" dirty="0">
                <a:solidFill>
                  <a:srgbClr val="00B050"/>
                </a:solidFill>
                <a:latin typeface="Arial" charset="0"/>
              </a:rPr>
              <a:t> SMK3L</a:t>
            </a:r>
            <a:r>
              <a:rPr lang="en-US" sz="1400" dirty="0">
                <a:latin typeface="Arial" charset="0"/>
              </a:rPr>
              <a:t>, </a:t>
            </a:r>
            <a:r>
              <a:rPr lang="en-US" sz="1400" b="1" u="sng" dirty="0" err="1">
                <a:solidFill>
                  <a:srgbClr val="FF0000"/>
                </a:solidFill>
                <a:latin typeface="Arial" charset="0"/>
              </a:rPr>
              <a:t>pencegahan</a:t>
            </a:r>
            <a:r>
              <a:rPr lang="en-US" sz="1400" b="1" u="sng" dirty="0">
                <a:solidFill>
                  <a:srgbClr val="FF0000"/>
                </a:solidFill>
                <a:latin typeface="Arial" charset="0"/>
              </a:rPr>
              <a:t> </a:t>
            </a:r>
            <a:r>
              <a:rPr lang="en-US" sz="1400" b="1" u="sng" dirty="0" err="1">
                <a:solidFill>
                  <a:srgbClr val="FF0000"/>
                </a:solidFill>
                <a:latin typeface="Arial" charset="0"/>
              </a:rPr>
              <a:t>kecelakaan</a:t>
            </a:r>
            <a:r>
              <a:rPr lang="en-US" sz="1400" b="1" u="sng" dirty="0">
                <a:solidFill>
                  <a:srgbClr val="FF0000"/>
                </a:solidFill>
                <a:latin typeface="Arial" charset="0"/>
              </a:rPr>
              <a:t> dan PAK, </a:t>
            </a:r>
            <a:r>
              <a:rPr lang="en-US" sz="1400" b="1" u="sng" dirty="0" err="1">
                <a:solidFill>
                  <a:srgbClr val="FF0000"/>
                </a:solidFill>
                <a:latin typeface="Arial" charset="0"/>
              </a:rPr>
              <a:t>seperti</a:t>
            </a:r>
            <a:r>
              <a:rPr lang="en-US" sz="1400" b="1" u="sng" dirty="0">
                <a:solidFill>
                  <a:srgbClr val="FF0000"/>
                </a:solidFill>
                <a:latin typeface="Arial" charset="0"/>
              </a:rPr>
              <a:t> </a:t>
            </a:r>
            <a:r>
              <a:rPr lang="en-US" sz="1400" b="1" u="sng" dirty="0" err="1">
                <a:solidFill>
                  <a:srgbClr val="FF0000"/>
                </a:solidFill>
                <a:latin typeface="Arial" charset="0"/>
              </a:rPr>
              <a:t>memberikan</a:t>
            </a:r>
            <a:r>
              <a:rPr lang="en-US" sz="1400" b="1" u="sng" dirty="0">
                <a:solidFill>
                  <a:srgbClr val="FF0000"/>
                </a:solidFill>
                <a:latin typeface="Arial" charset="0"/>
              </a:rPr>
              <a:t> </a:t>
            </a:r>
            <a:r>
              <a:rPr lang="en-US" sz="1400" b="1" u="sng" dirty="0" err="1">
                <a:solidFill>
                  <a:srgbClr val="FF0000"/>
                </a:solidFill>
                <a:latin typeface="Arial" charset="0"/>
              </a:rPr>
              <a:t>tempat</a:t>
            </a:r>
            <a:r>
              <a:rPr lang="en-US" sz="1400" b="1" u="sng" dirty="0">
                <a:solidFill>
                  <a:srgbClr val="FF0000"/>
                </a:solidFill>
                <a:latin typeface="Arial" charset="0"/>
              </a:rPr>
              <a:t> </a:t>
            </a:r>
            <a:r>
              <a:rPr lang="en-US" sz="1400" b="1" u="sng" dirty="0" err="1">
                <a:solidFill>
                  <a:srgbClr val="FF0000"/>
                </a:solidFill>
                <a:latin typeface="Arial" charset="0"/>
              </a:rPr>
              <a:t>kerja</a:t>
            </a:r>
            <a:r>
              <a:rPr lang="en-US" sz="1400" b="1" u="sng" dirty="0">
                <a:solidFill>
                  <a:srgbClr val="FF0000"/>
                </a:solidFill>
                <a:latin typeface="Arial" charset="0"/>
              </a:rPr>
              <a:t> yang </a:t>
            </a:r>
            <a:r>
              <a:rPr lang="en-US" sz="1400" b="1" u="sng" dirty="0" err="1">
                <a:solidFill>
                  <a:srgbClr val="FF0000"/>
                </a:solidFill>
                <a:latin typeface="Arial" charset="0"/>
              </a:rPr>
              <a:t>aman</a:t>
            </a:r>
            <a:r>
              <a:rPr lang="en-US" sz="1400" b="1" u="sng" dirty="0">
                <a:solidFill>
                  <a:srgbClr val="FF0000"/>
                </a:solidFill>
                <a:latin typeface="Arial" charset="0"/>
              </a:rPr>
              <a:t> dan </a:t>
            </a:r>
            <a:r>
              <a:rPr lang="en-US" sz="1400" b="1" u="sng" dirty="0" err="1">
                <a:solidFill>
                  <a:srgbClr val="FF0000"/>
                </a:solidFill>
                <a:latin typeface="Arial" charset="0"/>
              </a:rPr>
              <a:t>sehat</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dirty="0" err="1">
                <a:latin typeface="Arial" charset="0"/>
              </a:rPr>
              <a:t>Menjamin</a:t>
            </a:r>
            <a:r>
              <a:rPr lang="en-US" sz="1400" dirty="0">
                <a:latin typeface="Arial" charset="0"/>
              </a:rPr>
              <a:t> </a:t>
            </a:r>
            <a:r>
              <a:rPr lang="en-US" sz="1400" dirty="0" err="1">
                <a:latin typeface="Arial" charset="0"/>
              </a:rPr>
              <a:t>sumber</a:t>
            </a:r>
            <a:r>
              <a:rPr lang="en-US" sz="1400" dirty="0">
                <a:latin typeface="Arial" charset="0"/>
              </a:rPr>
              <a:t> </a:t>
            </a:r>
            <a:r>
              <a:rPr lang="en-US" sz="1400" dirty="0" err="1">
                <a:latin typeface="Arial" charset="0"/>
              </a:rPr>
              <a:t>daya</a:t>
            </a:r>
            <a:r>
              <a:rPr lang="en-US" sz="1400" dirty="0">
                <a:latin typeface="Arial" charset="0"/>
              </a:rPr>
              <a:t> yang </a:t>
            </a:r>
            <a:r>
              <a:rPr lang="en-US" sz="1400" dirty="0" err="1">
                <a:latin typeface="Arial" charset="0"/>
              </a:rPr>
              <a:t>dibutuhan</a:t>
            </a:r>
            <a:r>
              <a:rPr lang="en-US" sz="1400" dirty="0">
                <a:latin typeface="Arial" charset="0"/>
              </a:rPr>
              <a:t> </a:t>
            </a:r>
            <a:r>
              <a:rPr lang="en-US" sz="1400" dirty="0" err="1">
                <a:latin typeface="Arial" charset="0"/>
              </a:rPr>
              <a:t>untuk</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K3L </a:t>
            </a:r>
            <a:r>
              <a:rPr lang="en-US" sz="1400" dirty="0" err="1">
                <a:latin typeface="Arial" charset="0"/>
              </a:rPr>
              <a:t>tersedia</a:t>
            </a:r>
            <a:endParaRPr lang="en-US" sz="1400" dirty="0">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Melindungi</a:t>
            </a:r>
            <a:r>
              <a:rPr lang="en-US" sz="1400" b="1" u="sng" dirty="0">
                <a:solidFill>
                  <a:srgbClr val="FF0000"/>
                </a:solidFill>
                <a:latin typeface="Arial" charset="0"/>
              </a:rPr>
              <a:t> </a:t>
            </a:r>
            <a:r>
              <a:rPr lang="en-US" sz="1400" b="1" u="sng" dirty="0" err="1">
                <a:solidFill>
                  <a:srgbClr val="FF0000"/>
                </a:solidFill>
                <a:latin typeface="Arial" charset="0"/>
              </a:rPr>
              <a:t>pekerja</a:t>
            </a:r>
            <a:r>
              <a:rPr lang="en-US" sz="1400" b="1" u="sng" dirty="0">
                <a:solidFill>
                  <a:srgbClr val="FF0000"/>
                </a:solidFill>
                <a:latin typeface="Arial" charset="0"/>
              </a:rPr>
              <a:t> </a:t>
            </a:r>
            <a:r>
              <a:rPr lang="en-US" sz="1400" b="1" u="sng" dirty="0" err="1">
                <a:solidFill>
                  <a:srgbClr val="FF0000"/>
                </a:solidFill>
                <a:latin typeface="Arial" charset="0"/>
              </a:rPr>
              <a:t>dari</a:t>
            </a:r>
            <a:r>
              <a:rPr lang="en-US" sz="1400" b="1" u="sng" dirty="0">
                <a:solidFill>
                  <a:srgbClr val="FF0000"/>
                </a:solidFill>
                <a:latin typeface="Arial" charset="0"/>
              </a:rPr>
              <a:t> </a:t>
            </a:r>
            <a:r>
              <a:rPr lang="en-US" sz="1400" b="1" u="sng" dirty="0" err="1">
                <a:solidFill>
                  <a:srgbClr val="FF0000"/>
                </a:solidFill>
                <a:latin typeface="Arial" charset="0"/>
              </a:rPr>
              <a:t>tindakan</a:t>
            </a:r>
            <a:r>
              <a:rPr lang="en-US" sz="1400" b="1" u="sng" dirty="0">
                <a:solidFill>
                  <a:srgbClr val="FF0000"/>
                </a:solidFill>
                <a:latin typeface="Arial" charset="0"/>
              </a:rPr>
              <a:t> </a:t>
            </a:r>
            <a:r>
              <a:rPr lang="en-US" sz="1400" b="1" u="sng" dirty="0" err="1">
                <a:solidFill>
                  <a:srgbClr val="FF0000"/>
                </a:solidFill>
                <a:latin typeface="Arial" charset="0"/>
              </a:rPr>
              <a:t>balas</a:t>
            </a:r>
            <a:r>
              <a:rPr lang="en-US" sz="1400" b="1" u="sng" dirty="0">
                <a:solidFill>
                  <a:srgbClr val="FF0000"/>
                </a:solidFill>
                <a:latin typeface="Arial" charset="0"/>
              </a:rPr>
              <a:t> </a:t>
            </a:r>
            <a:r>
              <a:rPr lang="en-US" sz="1400" b="1" u="sng" dirty="0" err="1">
                <a:solidFill>
                  <a:srgbClr val="FF0000"/>
                </a:solidFill>
                <a:latin typeface="Arial" charset="0"/>
              </a:rPr>
              <a:t>dendam</a:t>
            </a:r>
            <a:r>
              <a:rPr lang="en-US" sz="1400" b="1" u="sng" dirty="0">
                <a:solidFill>
                  <a:srgbClr val="FF0000"/>
                </a:solidFill>
                <a:latin typeface="Arial" charset="0"/>
              </a:rPr>
              <a:t> </a:t>
            </a:r>
            <a:r>
              <a:rPr lang="en-US" sz="1400" b="1" u="sng" dirty="0" err="1">
                <a:solidFill>
                  <a:srgbClr val="FF0000"/>
                </a:solidFill>
                <a:latin typeface="Arial" charset="0"/>
              </a:rPr>
              <a:t>saat</a:t>
            </a:r>
            <a:r>
              <a:rPr lang="en-US" sz="1400" b="1" u="sng" dirty="0">
                <a:solidFill>
                  <a:srgbClr val="FF0000"/>
                </a:solidFill>
                <a:latin typeface="Arial" charset="0"/>
              </a:rPr>
              <a:t> </a:t>
            </a:r>
            <a:r>
              <a:rPr lang="en-US" sz="1400" b="1" u="sng" dirty="0" err="1">
                <a:solidFill>
                  <a:srgbClr val="FF0000"/>
                </a:solidFill>
                <a:latin typeface="Arial" charset="0"/>
              </a:rPr>
              <a:t>melaporkan</a:t>
            </a:r>
            <a:r>
              <a:rPr lang="en-US" sz="1400" b="1" u="sng" dirty="0">
                <a:solidFill>
                  <a:srgbClr val="FF0000"/>
                </a:solidFill>
                <a:latin typeface="Arial" charset="0"/>
              </a:rPr>
              <a:t> </a:t>
            </a:r>
            <a:r>
              <a:rPr lang="en-US" sz="1400" b="1" u="sng" dirty="0" err="1">
                <a:solidFill>
                  <a:srgbClr val="FF0000"/>
                </a:solidFill>
                <a:latin typeface="Arial" charset="0"/>
              </a:rPr>
              <a:t>insiden</a:t>
            </a:r>
            <a:r>
              <a:rPr lang="en-US" sz="1400" b="1" u="sng" dirty="0">
                <a:solidFill>
                  <a:srgbClr val="FF0000"/>
                </a:solidFill>
                <a:latin typeface="Arial" charset="0"/>
              </a:rPr>
              <a:t>, </a:t>
            </a:r>
            <a:r>
              <a:rPr lang="en-US" sz="1400" b="1" u="sng" dirty="0" err="1">
                <a:solidFill>
                  <a:srgbClr val="FF0000"/>
                </a:solidFill>
                <a:latin typeface="Arial" charset="0"/>
              </a:rPr>
              <a:t>bahaya</a:t>
            </a:r>
            <a:r>
              <a:rPr lang="en-US" sz="1400" b="1" u="sng" dirty="0">
                <a:solidFill>
                  <a:srgbClr val="FF0000"/>
                </a:solidFill>
                <a:latin typeface="Arial" charset="0"/>
              </a:rPr>
              <a:t>, </a:t>
            </a:r>
            <a:r>
              <a:rPr lang="en-US" sz="1400" b="1" u="sng" dirty="0" err="1">
                <a:solidFill>
                  <a:srgbClr val="FF0000"/>
                </a:solidFill>
                <a:latin typeface="Arial" charset="0"/>
              </a:rPr>
              <a:t>risiko</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peluang</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Menetapkan</a:t>
            </a:r>
            <a:r>
              <a:rPr lang="en-US" sz="1400" b="1" u="sng" dirty="0">
                <a:solidFill>
                  <a:srgbClr val="FF0000"/>
                </a:solidFill>
                <a:latin typeface="Arial" charset="0"/>
              </a:rPr>
              <a:t> proses </a:t>
            </a:r>
            <a:r>
              <a:rPr lang="en-US" sz="1400" b="1" u="sng" dirty="0" err="1">
                <a:solidFill>
                  <a:srgbClr val="FF0000"/>
                </a:solidFill>
                <a:latin typeface="Arial" charset="0"/>
              </a:rPr>
              <a:t>konsultasi</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partisipasi</a:t>
            </a:r>
            <a:r>
              <a:rPr lang="en-US" sz="1400" b="1" u="sng" dirty="0">
                <a:solidFill>
                  <a:srgbClr val="FF0000"/>
                </a:solidFill>
                <a:latin typeface="Arial" charset="0"/>
              </a:rPr>
              <a:t> </a:t>
            </a:r>
            <a:r>
              <a:rPr lang="en-US" sz="1400" b="1" u="sng" dirty="0" err="1">
                <a:solidFill>
                  <a:srgbClr val="FF0000"/>
                </a:solidFill>
                <a:latin typeface="Arial" charset="0"/>
              </a:rPr>
              <a:t>pekerja</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Mendukung</a:t>
            </a:r>
            <a:r>
              <a:rPr lang="en-US" sz="1400" b="1" u="sng" dirty="0">
                <a:solidFill>
                  <a:srgbClr val="FF0000"/>
                </a:solidFill>
                <a:latin typeface="Arial" charset="0"/>
              </a:rPr>
              <a:t> </a:t>
            </a:r>
            <a:r>
              <a:rPr lang="en-US" sz="1400" b="1" u="sng" dirty="0" err="1">
                <a:solidFill>
                  <a:srgbClr val="FF0000"/>
                </a:solidFill>
                <a:latin typeface="Arial" charset="0"/>
              </a:rPr>
              <a:t>pembentukan</a:t>
            </a:r>
            <a:r>
              <a:rPr lang="en-US" sz="1400" b="1" u="sng" dirty="0">
                <a:solidFill>
                  <a:srgbClr val="FF0000"/>
                </a:solidFill>
                <a:latin typeface="Arial" charset="0"/>
              </a:rPr>
              <a:t> </a:t>
            </a:r>
            <a:r>
              <a:rPr lang="en-US" sz="1400" b="1" u="sng" dirty="0" err="1">
                <a:solidFill>
                  <a:srgbClr val="FF0000"/>
                </a:solidFill>
                <a:latin typeface="Arial" charset="0"/>
              </a:rPr>
              <a:t>fungsi</a:t>
            </a:r>
            <a:r>
              <a:rPr lang="en-US" sz="1400" b="1" u="sng" dirty="0">
                <a:solidFill>
                  <a:srgbClr val="FF0000"/>
                </a:solidFill>
                <a:latin typeface="Arial" charset="0"/>
              </a:rPr>
              <a:t> </a:t>
            </a:r>
            <a:r>
              <a:rPr lang="en-US" sz="1400" b="1" u="sng" dirty="0" err="1">
                <a:solidFill>
                  <a:srgbClr val="FF0000"/>
                </a:solidFill>
                <a:latin typeface="Arial" charset="0"/>
              </a:rPr>
              <a:t>komite</a:t>
            </a:r>
            <a:r>
              <a:rPr lang="en-US" sz="1400" b="1" u="sng" dirty="0">
                <a:solidFill>
                  <a:srgbClr val="FF0000"/>
                </a:solidFill>
                <a:latin typeface="Arial" charset="0"/>
              </a:rPr>
              <a:t> K3 (di Indonesia </a:t>
            </a:r>
            <a:r>
              <a:rPr lang="en-US" sz="1400" b="1" u="sng" dirty="0" err="1">
                <a:solidFill>
                  <a:srgbClr val="FF0000"/>
                </a:solidFill>
                <a:latin typeface="Arial" charset="0"/>
              </a:rPr>
              <a:t>disebut</a:t>
            </a:r>
            <a:r>
              <a:rPr lang="en-US" sz="1400" b="1" u="sng" dirty="0">
                <a:solidFill>
                  <a:srgbClr val="FF0000"/>
                </a:solidFill>
                <a:latin typeface="Arial" charset="0"/>
              </a:rPr>
              <a:t> P2K3)</a:t>
            </a:r>
          </a:p>
        </p:txBody>
      </p:sp>
      <p:sp>
        <p:nvSpPr>
          <p:cNvPr id="43" name="TextBox 42">
            <a:extLst>
              <a:ext uri="{FF2B5EF4-FFF2-40B4-BE49-F238E27FC236}">
                <a16:creationId xmlns:a16="http://schemas.microsoft.com/office/drawing/2014/main" id="{1DB99338-20AE-4CEA-96FC-9819E7CE4B9E}"/>
              </a:ext>
            </a:extLst>
          </p:cNvPr>
          <p:cNvSpPr txBox="1"/>
          <p:nvPr/>
        </p:nvSpPr>
        <p:spPr>
          <a:xfrm>
            <a:off x="2112963" y="2832248"/>
            <a:ext cx="6233070" cy="1815882"/>
          </a:xfrm>
          <a:prstGeom prst="rect">
            <a:avLst/>
          </a:prstGeom>
          <a:noFill/>
          <a:ln>
            <a:noFill/>
          </a:ln>
        </p:spPr>
        <p:txBody>
          <a:bodyPr wrap="square" rtlCol="0">
            <a:spAutoFit/>
          </a:bodyPr>
          <a:lstStyle/>
          <a:p>
            <a:pPr marL="173038" indent="-128588">
              <a:buFont typeface="Arial" panose="020B0604020202020204" pitchFamily="34" charset="0"/>
              <a:buChar char="•"/>
            </a:pPr>
            <a:r>
              <a:rPr lang="en-US" sz="1400" dirty="0" err="1">
                <a:solidFill>
                  <a:srgbClr val="008000"/>
                </a:solidFill>
                <a:latin typeface="Arial" charset="0"/>
              </a:rPr>
              <a:t>Memastikan</a:t>
            </a:r>
            <a:r>
              <a:rPr lang="en-US" sz="1400" dirty="0">
                <a:solidFill>
                  <a:srgbClr val="008000"/>
                </a:solidFill>
                <a:latin typeface="Arial" charset="0"/>
              </a:rPr>
              <a:t> </a:t>
            </a:r>
            <a:r>
              <a:rPr lang="en-US" sz="1400" dirty="0" err="1">
                <a:solidFill>
                  <a:srgbClr val="008000"/>
                </a:solidFill>
                <a:latin typeface="Arial" charset="0"/>
              </a:rPr>
              <a:t>kebijakan</a:t>
            </a:r>
            <a:r>
              <a:rPr lang="en-US" sz="1400" dirty="0">
                <a:solidFill>
                  <a:srgbClr val="008000"/>
                </a:solidFill>
                <a:latin typeface="Arial" charset="0"/>
              </a:rPr>
              <a:t> dan </a:t>
            </a:r>
            <a:r>
              <a:rPr lang="en-US" sz="1400" dirty="0" err="1">
                <a:solidFill>
                  <a:srgbClr val="008000"/>
                </a:solidFill>
                <a:latin typeface="Arial" charset="0"/>
              </a:rPr>
              <a:t>sasaran</a:t>
            </a:r>
            <a:r>
              <a:rPr lang="en-US" sz="1400" dirty="0">
                <a:solidFill>
                  <a:srgbClr val="008000"/>
                </a:solidFill>
                <a:latin typeface="Arial" charset="0"/>
              </a:rPr>
              <a:t> K3L </a:t>
            </a:r>
            <a:r>
              <a:rPr lang="en-US" sz="1400" dirty="0" err="1">
                <a:solidFill>
                  <a:srgbClr val="008000"/>
                </a:solidFill>
                <a:latin typeface="Arial" charset="0"/>
              </a:rPr>
              <a:t>telah</a:t>
            </a:r>
            <a:r>
              <a:rPr lang="en-US" sz="1400" dirty="0">
                <a:solidFill>
                  <a:srgbClr val="008000"/>
                </a:solidFill>
                <a:latin typeface="Arial" charset="0"/>
              </a:rPr>
              <a:t> </a:t>
            </a:r>
            <a:r>
              <a:rPr lang="en-US" sz="1400" dirty="0" err="1">
                <a:solidFill>
                  <a:srgbClr val="008000"/>
                </a:solidFill>
                <a:latin typeface="Arial" charset="0"/>
              </a:rPr>
              <a:t>ditetapkan</a:t>
            </a:r>
            <a:r>
              <a:rPr lang="en-US" sz="1400" dirty="0">
                <a:solidFill>
                  <a:srgbClr val="008000"/>
                </a:solidFill>
                <a:latin typeface="Arial" charset="0"/>
              </a:rPr>
              <a:t> dan </a:t>
            </a:r>
            <a:r>
              <a:rPr lang="en-US" sz="1400" dirty="0" err="1">
                <a:solidFill>
                  <a:srgbClr val="008000"/>
                </a:solidFill>
                <a:latin typeface="Arial" charset="0"/>
              </a:rPr>
              <a:t>sejalan</a:t>
            </a:r>
            <a:r>
              <a:rPr lang="en-US" sz="1400" dirty="0">
                <a:solidFill>
                  <a:srgbClr val="008000"/>
                </a:solidFill>
                <a:latin typeface="Arial" charset="0"/>
              </a:rPr>
              <a:t> </a:t>
            </a:r>
            <a:r>
              <a:rPr lang="en-US" sz="1400" dirty="0" err="1">
                <a:solidFill>
                  <a:srgbClr val="008000"/>
                </a:solidFill>
                <a:latin typeface="Arial" charset="0"/>
              </a:rPr>
              <a:t>dengan</a:t>
            </a:r>
            <a:r>
              <a:rPr lang="en-US" sz="1400" dirty="0">
                <a:solidFill>
                  <a:srgbClr val="008000"/>
                </a:solidFill>
                <a:latin typeface="Arial" charset="0"/>
              </a:rPr>
              <a:t> </a:t>
            </a:r>
            <a:r>
              <a:rPr lang="en-US" sz="1400" dirty="0" err="1">
                <a:solidFill>
                  <a:srgbClr val="008000"/>
                </a:solidFill>
                <a:latin typeface="Arial" charset="0"/>
              </a:rPr>
              <a:t>arahan</a:t>
            </a:r>
            <a:r>
              <a:rPr lang="en-US" sz="1400" dirty="0">
                <a:solidFill>
                  <a:srgbClr val="008000"/>
                </a:solidFill>
                <a:latin typeface="Arial" charset="0"/>
              </a:rPr>
              <a:t> </a:t>
            </a:r>
            <a:r>
              <a:rPr lang="en-US" sz="1400" dirty="0" err="1">
                <a:solidFill>
                  <a:srgbClr val="008000"/>
                </a:solidFill>
                <a:latin typeface="Arial" charset="0"/>
              </a:rPr>
              <a:t>strategi</a:t>
            </a:r>
            <a:r>
              <a:rPr lang="en-US" sz="1400" dirty="0">
                <a:solidFill>
                  <a:srgbClr val="008000"/>
                </a:solidFill>
                <a:latin typeface="Arial" charset="0"/>
              </a:rPr>
              <a:t> </a:t>
            </a:r>
            <a:r>
              <a:rPr lang="en-US" sz="1400" dirty="0" err="1">
                <a:solidFill>
                  <a:srgbClr val="008000"/>
                </a:solidFill>
                <a:latin typeface="Arial" charset="0"/>
              </a:rPr>
              <a:t>perusahaan</a:t>
            </a:r>
            <a:r>
              <a:rPr lang="en-US" sz="1400" dirty="0">
                <a:solidFill>
                  <a:srgbClr val="008000"/>
                </a:solidFill>
                <a:latin typeface="Arial" charset="0"/>
              </a:rPr>
              <a:t> dan </a:t>
            </a:r>
            <a:r>
              <a:rPr lang="en-US" sz="1400" dirty="0" err="1">
                <a:solidFill>
                  <a:srgbClr val="008000"/>
                </a:solidFill>
                <a:latin typeface="Arial" charset="0"/>
              </a:rPr>
              <a:t>konteks</a:t>
            </a:r>
            <a:r>
              <a:rPr lang="en-US" sz="1400" dirty="0">
                <a:solidFill>
                  <a:srgbClr val="008000"/>
                </a:solidFill>
                <a:latin typeface="Arial" charset="0"/>
              </a:rPr>
              <a:t> </a:t>
            </a:r>
            <a:r>
              <a:rPr lang="en-US" sz="1400" dirty="0" err="1">
                <a:solidFill>
                  <a:srgbClr val="008000"/>
                </a:solidFill>
                <a:latin typeface="Arial" charset="0"/>
              </a:rPr>
              <a:t>organisasi</a:t>
            </a:r>
            <a:endParaRPr lang="en-US" sz="1400" dirty="0">
              <a:solidFill>
                <a:srgbClr val="008000"/>
              </a:solidFill>
              <a:latin typeface="Arial" charset="0"/>
            </a:endParaRPr>
          </a:p>
          <a:p>
            <a:pPr marL="198851" indent="-154211">
              <a:buFont typeface="Arial" pitchFamily="34" charset="0"/>
              <a:buChar char="•"/>
            </a:pPr>
            <a:r>
              <a:rPr lang="en-US" sz="1400" dirty="0">
                <a:solidFill>
                  <a:srgbClr val="008000"/>
                </a:solidFill>
                <a:latin typeface="Arial" charset="0"/>
              </a:rPr>
              <a:t>M</a:t>
            </a:r>
            <a:r>
              <a:rPr lang="id-ID" sz="1400" dirty="0">
                <a:solidFill>
                  <a:srgbClr val="008000"/>
                </a:solidFill>
                <a:latin typeface="Arial" charset="0"/>
              </a:rPr>
              <a:t>engkomunikasikan pentingnya </a:t>
            </a:r>
            <a:r>
              <a:rPr lang="en-US" sz="1400" dirty="0" err="1">
                <a:solidFill>
                  <a:srgbClr val="008000"/>
                </a:solidFill>
                <a:latin typeface="Arial" charset="0"/>
              </a:rPr>
              <a:t>Manajemen</a:t>
            </a:r>
            <a:r>
              <a:rPr lang="en-US" sz="1400" dirty="0">
                <a:solidFill>
                  <a:srgbClr val="008000"/>
                </a:solidFill>
                <a:latin typeface="Arial" charset="0"/>
              </a:rPr>
              <a:t> K3L y</a:t>
            </a:r>
            <a:r>
              <a:rPr lang="id-ID" sz="1400" dirty="0">
                <a:solidFill>
                  <a:srgbClr val="008000"/>
                </a:solidFill>
                <a:latin typeface="Arial" charset="0"/>
              </a:rPr>
              <a:t>ang efektif dan sesuai dengan persyaratan </a:t>
            </a:r>
            <a:r>
              <a:rPr lang="en-US" sz="1400" dirty="0" err="1">
                <a:solidFill>
                  <a:srgbClr val="008000"/>
                </a:solidFill>
                <a:latin typeface="Arial" charset="0"/>
              </a:rPr>
              <a:t>sistem</a:t>
            </a:r>
            <a:r>
              <a:rPr lang="en-US" sz="1400" dirty="0">
                <a:solidFill>
                  <a:srgbClr val="008000"/>
                </a:solidFill>
                <a:latin typeface="Arial" charset="0"/>
              </a:rPr>
              <a:t> </a:t>
            </a:r>
            <a:r>
              <a:rPr lang="en-US" sz="1400" dirty="0" err="1">
                <a:solidFill>
                  <a:srgbClr val="008000"/>
                </a:solidFill>
                <a:latin typeface="Arial" charset="0"/>
              </a:rPr>
              <a:t>manajemen</a:t>
            </a:r>
            <a:r>
              <a:rPr lang="en-US" sz="1400" dirty="0">
                <a:solidFill>
                  <a:srgbClr val="008000"/>
                </a:solidFill>
                <a:latin typeface="Arial" charset="0"/>
              </a:rPr>
              <a:t> K3L</a:t>
            </a:r>
          </a:p>
          <a:p>
            <a:pPr marL="198851" indent="-154211">
              <a:buFont typeface="Arial" pitchFamily="34" charset="0"/>
              <a:buChar char="•"/>
            </a:pPr>
            <a:r>
              <a:rPr lang="en-US" sz="1400" dirty="0" err="1">
                <a:solidFill>
                  <a:srgbClr val="008000"/>
                </a:solidFill>
                <a:latin typeface="Arial" charset="0"/>
              </a:rPr>
              <a:t>Mengembangkan</a:t>
            </a:r>
            <a:r>
              <a:rPr lang="en-US" sz="1400" dirty="0">
                <a:solidFill>
                  <a:srgbClr val="008000"/>
                </a:solidFill>
                <a:latin typeface="Arial" charset="0"/>
              </a:rPr>
              <a:t>, </a:t>
            </a:r>
            <a:r>
              <a:rPr lang="en-US" sz="1400" dirty="0" err="1">
                <a:solidFill>
                  <a:srgbClr val="008000"/>
                </a:solidFill>
                <a:latin typeface="Arial" charset="0"/>
              </a:rPr>
              <a:t>memimpin</a:t>
            </a:r>
            <a:r>
              <a:rPr lang="en-US" sz="1400" dirty="0">
                <a:solidFill>
                  <a:srgbClr val="008000"/>
                </a:solidFill>
                <a:latin typeface="Arial" charset="0"/>
              </a:rPr>
              <a:t>, </a:t>
            </a:r>
            <a:r>
              <a:rPr lang="en-US" sz="1400" dirty="0" err="1">
                <a:solidFill>
                  <a:srgbClr val="008000"/>
                </a:solidFill>
                <a:latin typeface="Arial" charset="0"/>
              </a:rPr>
              <a:t>dan</a:t>
            </a:r>
            <a:r>
              <a:rPr lang="en-US" sz="1400" dirty="0">
                <a:solidFill>
                  <a:srgbClr val="008000"/>
                </a:solidFill>
                <a:latin typeface="Arial" charset="0"/>
              </a:rPr>
              <a:t> </a:t>
            </a:r>
            <a:r>
              <a:rPr lang="en-US" sz="1400" dirty="0" err="1">
                <a:solidFill>
                  <a:srgbClr val="008000"/>
                </a:solidFill>
                <a:latin typeface="Arial" charset="0"/>
              </a:rPr>
              <a:t>mempromosikan</a:t>
            </a:r>
            <a:r>
              <a:rPr lang="en-US" sz="1400" dirty="0">
                <a:solidFill>
                  <a:srgbClr val="008000"/>
                </a:solidFill>
                <a:latin typeface="Arial" charset="0"/>
              </a:rPr>
              <a:t> </a:t>
            </a:r>
            <a:r>
              <a:rPr lang="en-US" sz="1400" b="1" u="sng" dirty="0" err="1">
                <a:solidFill>
                  <a:srgbClr val="008000"/>
                </a:solidFill>
                <a:latin typeface="Arial" charset="0"/>
              </a:rPr>
              <a:t>budaya</a:t>
            </a:r>
            <a:r>
              <a:rPr lang="en-US" sz="1400" b="1" u="sng" dirty="0">
                <a:solidFill>
                  <a:srgbClr val="008000"/>
                </a:solidFill>
                <a:latin typeface="Arial" charset="0"/>
              </a:rPr>
              <a:t> </a:t>
            </a:r>
            <a:r>
              <a:rPr lang="en-US" sz="1400" b="1" u="sng" dirty="0" err="1">
                <a:solidFill>
                  <a:srgbClr val="008000"/>
                </a:solidFill>
                <a:latin typeface="Arial" charset="0"/>
              </a:rPr>
              <a:t>organisasi</a:t>
            </a:r>
            <a:r>
              <a:rPr lang="en-US" sz="1400" b="1" u="sng" dirty="0">
                <a:solidFill>
                  <a:srgbClr val="008000"/>
                </a:solidFill>
                <a:latin typeface="Arial" charset="0"/>
              </a:rPr>
              <a:t> </a:t>
            </a:r>
            <a:r>
              <a:rPr lang="en-US" sz="1400" dirty="0">
                <a:solidFill>
                  <a:srgbClr val="008000"/>
                </a:solidFill>
                <a:latin typeface="Arial" charset="0"/>
              </a:rPr>
              <a:t>yang </a:t>
            </a:r>
            <a:r>
              <a:rPr lang="en-US" sz="1400" dirty="0" err="1">
                <a:solidFill>
                  <a:srgbClr val="008000"/>
                </a:solidFill>
                <a:latin typeface="Arial" charset="0"/>
              </a:rPr>
              <a:t>mendukung</a:t>
            </a:r>
            <a:r>
              <a:rPr lang="en-US" sz="1400" dirty="0">
                <a:solidFill>
                  <a:srgbClr val="008000"/>
                </a:solidFill>
                <a:latin typeface="Arial" charset="0"/>
              </a:rPr>
              <a:t> </a:t>
            </a:r>
            <a:r>
              <a:rPr lang="en-US" sz="1400" dirty="0" err="1">
                <a:solidFill>
                  <a:srgbClr val="008000"/>
                </a:solidFill>
                <a:latin typeface="Arial" charset="0"/>
              </a:rPr>
              <a:t>hasil</a:t>
            </a:r>
            <a:r>
              <a:rPr lang="en-US" sz="1400" dirty="0">
                <a:solidFill>
                  <a:srgbClr val="008000"/>
                </a:solidFill>
                <a:latin typeface="Arial" charset="0"/>
              </a:rPr>
              <a:t> yang </a:t>
            </a:r>
            <a:r>
              <a:rPr lang="en-US" sz="1400" dirty="0" err="1">
                <a:solidFill>
                  <a:srgbClr val="008000"/>
                </a:solidFill>
                <a:latin typeface="Arial" charset="0"/>
              </a:rPr>
              <a:t>diharapkan</a:t>
            </a:r>
            <a:r>
              <a:rPr lang="en-US" sz="1400" dirty="0">
                <a:solidFill>
                  <a:srgbClr val="008000"/>
                </a:solidFill>
                <a:latin typeface="Arial" charset="0"/>
              </a:rPr>
              <a:t> </a:t>
            </a:r>
            <a:r>
              <a:rPr lang="en-US" sz="1400" dirty="0" err="1">
                <a:solidFill>
                  <a:srgbClr val="008000"/>
                </a:solidFill>
                <a:latin typeface="Arial" charset="0"/>
              </a:rPr>
              <a:t>dari</a:t>
            </a:r>
            <a:r>
              <a:rPr lang="en-US" sz="1400" dirty="0">
                <a:solidFill>
                  <a:srgbClr val="008000"/>
                </a:solidFill>
                <a:latin typeface="Arial" charset="0"/>
              </a:rPr>
              <a:t> </a:t>
            </a:r>
            <a:r>
              <a:rPr lang="en-US" sz="1400" dirty="0" err="1">
                <a:solidFill>
                  <a:srgbClr val="008000"/>
                </a:solidFill>
                <a:latin typeface="Arial" charset="0"/>
              </a:rPr>
              <a:t>sistem</a:t>
            </a:r>
            <a:r>
              <a:rPr lang="en-US" sz="1400" dirty="0">
                <a:solidFill>
                  <a:srgbClr val="008000"/>
                </a:solidFill>
                <a:latin typeface="Arial" charset="0"/>
              </a:rPr>
              <a:t> </a:t>
            </a:r>
            <a:r>
              <a:rPr lang="en-US" sz="1400" dirty="0" err="1">
                <a:solidFill>
                  <a:srgbClr val="008000"/>
                </a:solidFill>
                <a:latin typeface="Arial" charset="0"/>
              </a:rPr>
              <a:t>manajemen</a:t>
            </a:r>
            <a:r>
              <a:rPr lang="en-US" sz="1400" dirty="0">
                <a:solidFill>
                  <a:srgbClr val="008000"/>
                </a:solidFill>
                <a:latin typeface="Arial" charset="0"/>
              </a:rPr>
              <a:t> K3L</a:t>
            </a:r>
          </a:p>
          <a:p>
            <a:pPr marL="198851" indent="-154211">
              <a:buFont typeface="Arial" pitchFamily="34" charset="0"/>
              <a:buChar char="•"/>
            </a:pPr>
            <a:r>
              <a:rPr lang="en-US" sz="1400" dirty="0" err="1">
                <a:solidFill>
                  <a:srgbClr val="008000"/>
                </a:solidFill>
                <a:latin typeface="Arial" charset="0"/>
              </a:rPr>
              <a:t>Promosi</a:t>
            </a:r>
            <a:r>
              <a:rPr lang="en-US" sz="1400" dirty="0">
                <a:solidFill>
                  <a:srgbClr val="008000"/>
                </a:solidFill>
                <a:latin typeface="Arial" charset="0"/>
              </a:rPr>
              <a:t> </a:t>
            </a:r>
            <a:r>
              <a:rPr lang="en-US" sz="1400" dirty="0" err="1">
                <a:solidFill>
                  <a:srgbClr val="008000"/>
                </a:solidFill>
                <a:latin typeface="Arial" charset="0"/>
              </a:rPr>
              <a:t>Peningkatan</a:t>
            </a:r>
            <a:r>
              <a:rPr lang="en-US" sz="1400" dirty="0">
                <a:solidFill>
                  <a:srgbClr val="008000"/>
                </a:solidFill>
                <a:latin typeface="Arial" charset="0"/>
              </a:rPr>
              <a:t> </a:t>
            </a:r>
            <a:r>
              <a:rPr lang="en-US" sz="1400" dirty="0" err="1">
                <a:solidFill>
                  <a:srgbClr val="008000"/>
                </a:solidFill>
                <a:latin typeface="Arial" charset="0"/>
              </a:rPr>
              <a:t>Berkelanjutan</a:t>
            </a:r>
            <a:r>
              <a:rPr lang="en-US" sz="1400" dirty="0">
                <a:solidFill>
                  <a:srgbClr val="008000"/>
                </a:solidFill>
                <a:latin typeface="Arial" charset="0"/>
              </a:rPr>
              <a:t> </a:t>
            </a:r>
            <a:r>
              <a:rPr lang="en-US" sz="1400" i="1" dirty="0">
                <a:solidFill>
                  <a:srgbClr val="008000"/>
                </a:solidFill>
                <a:latin typeface="Arial" charset="0"/>
              </a:rPr>
              <a:t>(continual improvement</a:t>
            </a:r>
            <a:r>
              <a:rPr lang="en-US" sz="1400" dirty="0">
                <a:solidFill>
                  <a:srgbClr val="008000"/>
                </a:solidFill>
                <a:latin typeface="Arial" charset="0"/>
              </a:rPr>
              <a:t>)</a:t>
            </a:r>
          </a:p>
          <a:p>
            <a:pPr marL="198851" indent="-154211">
              <a:buFont typeface="Arial" pitchFamily="34" charset="0"/>
              <a:buChar char="•"/>
            </a:pPr>
            <a:r>
              <a:rPr lang="en-US" sz="1400" dirty="0" err="1">
                <a:solidFill>
                  <a:srgbClr val="008000"/>
                </a:solidFill>
                <a:latin typeface="Arial" charset="0"/>
              </a:rPr>
              <a:t>Menjamin</a:t>
            </a:r>
            <a:r>
              <a:rPr lang="en-US" sz="1400" dirty="0">
                <a:solidFill>
                  <a:srgbClr val="008000"/>
                </a:solidFill>
                <a:latin typeface="Arial" charset="0"/>
              </a:rPr>
              <a:t> </a:t>
            </a:r>
            <a:r>
              <a:rPr lang="en-US" sz="1400" dirty="0" err="1">
                <a:solidFill>
                  <a:srgbClr val="008000"/>
                </a:solidFill>
                <a:latin typeface="Arial" charset="0"/>
              </a:rPr>
              <a:t>integrasi</a:t>
            </a:r>
            <a:r>
              <a:rPr lang="en-US" sz="1400" dirty="0">
                <a:solidFill>
                  <a:srgbClr val="008000"/>
                </a:solidFill>
                <a:latin typeface="Arial" charset="0"/>
              </a:rPr>
              <a:t> </a:t>
            </a:r>
            <a:r>
              <a:rPr lang="en-US" sz="1400" dirty="0" err="1">
                <a:solidFill>
                  <a:srgbClr val="008000"/>
                </a:solidFill>
                <a:latin typeface="Arial" charset="0"/>
              </a:rPr>
              <a:t>persyaratan</a:t>
            </a:r>
            <a:r>
              <a:rPr lang="en-US" sz="1400" dirty="0">
                <a:solidFill>
                  <a:srgbClr val="008000"/>
                </a:solidFill>
                <a:latin typeface="Arial" charset="0"/>
              </a:rPr>
              <a:t> SMK3L </a:t>
            </a:r>
            <a:r>
              <a:rPr lang="en-US" sz="1400" dirty="0" err="1">
                <a:solidFill>
                  <a:srgbClr val="008000"/>
                </a:solidFill>
                <a:latin typeface="Arial" charset="0"/>
              </a:rPr>
              <a:t>kedalam</a:t>
            </a:r>
            <a:r>
              <a:rPr lang="en-US" sz="1400" dirty="0">
                <a:solidFill>
                  <a:srgbClr val="008000"/>
                </a:solidFill>
                <a:latin typeface="Arial" charset="0"/>
              </a:rPr>
              <a:t> </a:t>
            </a:r>
            <a:r>
              <a:rPr lang="en-US" sz="1400" dirty="0" err="1">
                <a:solidFill>
                  <a:srgbClr val="008000"/>
                </a:solidFill>
                <a:latin typeface="Arial" charset="0"/>
              </a:rPr>
              <a:t>bisnis</a:t>
            </a:r>
            <a:r>
              <a:rPr lang="en-US" sz="1400" dirty="0">
                <a:solidFill>
                  <a:srgbClr val="008000"/>
                </a:solidFill>
                <a:latin typeface="Arial" charset="0"/>
              </a:rPr>
              <a:t> proses </a:t>
            </a:r>
            <a:r>
              <a:rPr lang="en-US" sz="1400" dirty="0" err="1">
                <a:solidFill>
                  <a:srgbClr val="008000"/>
                </a:solidFill>
                <a:latin typeface="Arial" charset="0"/>
              </a:rPr>
              <a:t>organisasi</a:t>
            </a:r>
            <a:endParaRPr lang="en-US" sz="1400" dirty="0">
              <a:solidFill>
                <a:srgbClr val="008000"/>
              </a:solidFill>
              <a:latin typeface="Arial" charset="0"/>
            </a:endParaRPr>
          </a:p>
        </p:txBody>
      </p:sp>
      <p:grpSp>
        <p:nvGrpSpPr>
          <p:cNvPr id="44" name="Group 43">
            <a:extLst>
              <a:ext uri="{FF2B5EF4-FFF2-40B4-BE49-F238E27FC236}">
                <a16:creationId xmlns:a16="http://schemas.microsoft.com/office/drawing/2014/main" id="{75C87384-03AD-48E1-B110-AC5AC7F776F6}"/>
              </a:ext>
            </a:extLst>
          </p:cNvPr>
          <p:cNvGrpSpPr/>
          <p:nvPr/>
        </p:nvGrpSpPr>
        <p:grpSpPr>
          <a:xfrm>
            <a:off x="678041" y="2983735"/>
            <a:ext cx="1433335" cy="603600"/>
            <a:chOff x="5313040" y="2579486"/>
            <a:chExt cx="606242" cy="420360"/>
          </a:xfrm>
        </p:grpSpPr>
        <p:sp>
          <p:nvSpPr>
            <p:cNvPr id="45" name="Pentagon 21">
              <a:extLst>
                <a:ext uri="{FF2B5EF4-FFF2-40B4-BE49-F238E27FC236}">
                  <a16:creationId xmlns:a16="http://schemas.microsoft.com/office/drawing/2014/main" id="{9A0DBA23-1EC1-4055-A20E-B0EABF5009D4}"/>
                </a:ext>
              </a:extLst>
            </p:cNvPr>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Arahan</a:t>
              </a:r>
              <a:r>
                <a:rPr lang="en-US" sz="1363" dirty="0">
                  <a:solidFill>
                    <a:prstClr val="white"/>
                  </a:solidFill>
                </a:rPr>
                <a:t> </a:t>
              </a:r>
              <a:r>
                <a:rPr lang="en-US" sz="1363" dirty="0" err="1">
                  <a:solidFill>
                    <a:prstClr val="white"/>
                  </a:solidFill>
                </a:rPr>
                <a:t>strategis</a:t>
              </a:r>
              <a:endParaRPr lang="en-US" sz="1363" dirty="0">
                <a:solidFill>
                  <a:prstClr val="white"/>
                </a:solidFill>
              </a:endParaRPr>
            </a:p>
          </p:txBody>
        </p:sp>
        <p:cxnSp>
          <p:nvCxnSpPr>
            <p:cNvPr id="47" name="Straight Connector 46">
              <a:extLst>
                <a:ext uri="{FF2B5EF4-FFF2-40B4-BE49-F238E27FC236}">
                  <a16:creationId xmlns:a16="http://schemas.microsoft.com/office/drawing/2014/main" id="{F26E7AC9-E525-4CE8-9C87-4DA009506E38}"/>
                </a:ext>
              </a:extLst>
            </p:cNvPr>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8" name="Freeform 23">
              <a:extLst>
                <a:ext uri="{FF2B5EF4-FFF2-40B4-BE49-F238E27FC236}">
                  <a16:creationId xmlns:a16="http://schemas.microsoft.com/office/drawing/2014/main" id="{7AA15C6E-64EA-41E0-93BD-9CEB93D91E22}"/>
                </a:ext>
              </a:extLst>
            </p:cNvPr>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grpSp>
        <p:nvGrpSpPr>
          <p:cNvPr id="49" name="Group 48">
            <a:extLst>
              <a:ext uri="{FF2B5EF4-FFF2-40B4-BE49-F238E27FC236}">
                <a16:creationId xmlns:a16="http://schemas.microsoft.com/office/drawing/2014/main" id="{C54EA1C5-5BD1-4139-95E6-B3B6913EAE75}"/>
              </a:ext>
            </a:extLst>
          </p:cNvPr>
          <p:cNvGrpSpPr/>
          <p:nvPr/>
        </p:nvGrpSpPr>
        <p:grpSpPr>
          <a:xfrm>
            <a:off x="678041" y="4767882"/>
            <a:ext cx="1433335" cy="603600"/>
            <a:chOff x="5313040" y="2579486"/>
            <a:chExt cx="606242" cy="420360"/>
          </a:xfrm>
        </p:grpSpPr>
        <p:sp>
          <p:nvSpPr>
            <p:cNvPr id="50" name="Pentagon 37">
              <a:extLst>
                <a:ext uri="{FF2B5EF4-FFF2-40B4-BE49-F238E27FC236}">
                  <a16:creationId xmlns:a16="http://schemas.microsoft.com/office/drawing/2014/main" id="{5D641FBE-A62C-48C6-9C5F-93645DC0146C}"/>
                </a:ext>
              </a:extLst>
            </p:cNvPr>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Pemberdayaan</a:t>
              </a:r>
              <a:endParaRPr lang="en-US" sz="1363" dirty="0">
                <a:solidFill>
                  <a:prstClr val="white"/>
                </a:solidFill>
              </a:endParaRPr>
            </a:p>
          </p:txBody>
        </p:sp>
        <p:cxnSp>
          <p:nvCxnSpPr>
            <p:cNvPr id="51" name="Straight Connector 50">
              <a:extLst>
                <a:ext uri="{FF2B5EF4-FFF2-40B4-BE49-F238E27FC236}">
                  <a16:creationId xmlns:a16="http://schemas.microsoft.com/office/drawing/2014/main" id="{5C6D4090-DDE5-4F39-8D48-82B0EFB2EAA3}"/>
                </a:ext>
              </a:extLst>
            </p:cNvPr>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52" name="Freeform 39">
              <a:extLst>
                <a:ext uri="{FF2B5EF4-FFF2-40B4-BE49-F238E27FC236}">
                  <a16:creationId xmlns:a16="http://schemas.microsoft.com/office/drawing/2014/main" id="{013524DE-8A39-418C-8654-9019AD2EC2D4}"/>
                </a:ext>
              </a:extLst>
            </p:cNvPr>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grpSp>
        <p:nvGrpSpPr>
          <p:cNvPr id="53" name="Group 52">
            <a:extLst>
              <a:ext uri="{FF2B5EF4-FFF2-40B4-BE49-F238E27FC236}">
                <a16:creationId xmlns:a16="http://schemas.microsoft.com/office/drawing/2014/main" id="{11A48B04-F952-4B2D-B0CE-657856FAF0BB}"/>
              </a:ext>
            </a:extLst>
          </p:cNvPr>
          <p:cNvGrpSpPr/>
          <p:nvPr/>
        </p:nvGrpSpPr>
        <p:grpSpPr>
          <a:xfrm>
            <a:off x="678041" y="5749508"/>
            <a:ext cx="1433335" cy="603600"/>
            <a:chOff x="5313040" y="2579486"/>
            <a:chExt cx="606242" cy="420360"/>
          </a:xfrm>
        </p:grpSpPr>
        <p:sp>
          <p:nvSpPr>
            <p:cNvPr id="54" name="Pentagon 41">
              <a:extLst>
                <a:ext uri="{FF2B5EF4-FFF2-40B4-BE49-F238E27FC236}">
                  <a16:creationId xmlns:a16="http://schemas.microsoft.com/office/drawing/2014/main" id="{0755F14C-1E40-4D65-9E03-7209733EBB11}"/>
                </a:ext>
              </a:extLst>
            </p:cNvPr>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Evaluasi</a:t>
              </a:r>
              <a:r>
                <a:rPr lang="en-US" sz="1363" dirty="0">
                  <a:solidFill>
                    <a:prstClr val="white"/>
                  </a:solidFill>
                </a:rPr>
                <a:t> </a:t>
              </a:r>
              <a:r>
                <a:rPr lang="en-US" sz="1363" dirty="0" err="1">
                  <a:solidFill>
                    <a:prstClr val="white"/>
                  </a:solidFill>
                </a:rPr>
                <a:t>Hasil</a:t>
              </a:r>
              <a:endParaRPr lang="en-US" sz="1363" dirty="0">
                <a:solidFill>
                  <a:prstClr val="white"/>
                </a:solidFill>
              </a:endParaRPr>
            </a:p>
          </p:txBody>
        </p:sp>
        <p:cxnSp>
          <p:nvCxnSpPr>
            <p:cNvPr id="55" name="Straight Connector 54">
              <a:extLst>
                <a:ext uri="{FF2B5EF4-FFF2-40B4-BE49-F238E27FC236}">
                  <a16:creationId xmlns:a16="http://schemas.microsoft.com/office/drawing/2014/main" id="{51CCB0EF-6DF0-4E12-BC40-8D68ED7A155F}"/>
                </a:ext>
              </a:extLst>
            </p:cNvPr>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57" name="Freeform 43">
              <a:extLst>
                <a:ext uri="{FF2B5EF4-FFF2-40B4-BE49-F238E27FC236}">
                  <a16:creationId xmlns:a16="http://schemas.microsoft.com/office/drawing/2014/main" id="{21C33768-C314-4785-A764-33D9A04DFB62}"/>
                </a:ext>
              </a:extLst>
            </p:cNvPr>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58" name="TextBox 57">
            <a:extLst>
              <a:ext uri="{FF2B5EF4-FFF2-40B4-BE49-F238E27FC236}">
                <a16:creationId xmlns:a16="http://schemas.microsoft.com/office/drawing/2014/main" id="{2DA1F196-2531-43EB-A6FA-D1DE014F60AC}"/>
              </a:ext>
            </a:extLst>
          </p:cNvPr>
          <p:cNvSpPr txBox="1"/>
          <p:nvPr/>
        </p:nvSpPr>
        <p:spPr>
          <a:xfrm>
            <a:off x="2143898" y="4706893"/>
            <a:ext cx="6525722" cy="954107"/>
          </a:xfrm>
          <a:prstGeom prst="rect">
            <a:avLst/>
          </a:prstGeom>
          <a:noFill/>
          <a:ln>
            <a:solidFill>
              <a:schemeClr val="bg1"/>
            </a:solidFill>
          </a:ln>
        </p:spPr>
        <p:txBody>
          <a:bodyPr wrap="square" rtlCol="0">
            <a:spAutoFit/>
          </a:bodyPr>
          <a:lstStyle/>
          <a:p>
            <a:pPr marL="174625" indent="-174625">
              <a:buFont typeface="Arial" panose="020B0604020202020204" pitchFamily="34" charset="0"/>
              <a:buChar char="•"/>
            </a:pPr>
            <a:r>
              <a:rPr lang="en-US" sz="1400" dirty="0">
                <a:solidFill>
                  <a:schemeClr val="accent6">
                    <a:lumMod val="75000"/>
                  </a:schemeClr>
                </a:solidFill>
                <a:latin typeface="Arial" charset="0"/>
              </a:rPr>
              <a:t>M</a:t>
            </a:r>
            <a:r>
              <a:rPr lang="id-ID" sz="1400" dirty="0">
                <a:solidFill>
                  <a:schemeClr val="accent6">
                    <a:lumMod val="75000"/>
                  </a:schemeClr>
                </a:solidFill>
                <a:latin typeface="Arial" charset="0"/>
              </a:rPr>
              <a:t>engarahkan</a:t>
            </a:r>
            <a:r>
              <a:rPr lang="en-US" sz="1400" dirty="0">
                <a:solidFill>
                  <a:schemeClr val="accent6">
                    <a:lumMod val="75000"/>
                  </a:schemeClr>
                </a:solidFill>
                <a:latin typeface="Arial" charset="0"/>
              </a:rPr>
              <a:t> </a:t>
            </a:r>
            <a:r>
              <a:rPr lang="id-ID" sz="1400" dirty="0">
                <a:solidFill>
                  <a:schemeClr val="accent6">
                    <a:lumMod val="75000"/>
                  </a:schemeClr>
                </a:solidFill>
                <a:latin typeface="Arial" charset="0"/>
              </a:rPr>
              <a:t>dan mendukung orang-orang untuk berkontribusi pada keefektifan sistem manajemen </a:t>
            </a:r>
            <a:r>
              <a:rPr lang="en-US" sz="1400" dirty="0">
                <a:solidFill>
                  <a:schemeClr val="accent6">
                    <a:lumMod val="75000"/>
                  </a:schemeClr>
                </a:solidFill>
                <a:latin typeface="Arial" charset="0"/>
              </a:rPr>
              <a:t>K3L</a:t>
            </a:r>
          </a:p>
          <a:p>
            <a:pPr marL="174625" indent="-174625">
              <a:buFont typeface="Arial" panose="020B0604020202020204" pitchFamily="34" charset="0"/>
              <a:buChar char="•"/>
            </a:pPr>
            <a:r>
              <a:rPr lang="en-US" sz="1400" dirty="0">
                <a:solidFill>
                  <a:schemeClr val="accent6">
                    <a:lumMod val="75000"/>
                  </a:schemeClr>
                </a:solidFill>
                <a:latin typeface="Arial" charset="0"/>
              </a:rPr>
              <a:t>M</a:t>
            </a:r>
            <a:r>
              <a:rPr lang="id-ID" sz="1400" dirty="0">
                <a:solidFill>
                  <a:schemeClr val="accent6">
                    <a:lumMod val="75000"/>
                  </a:schemeClr>
                </a:solidFill>
                <a:latin typeface="Arial" charset="0"/>
              </a:rPr>
              <a:t>endukung</a:t>
            </a:r>
            <a:r>
              <a:rPr lang="en-US" sz="1400" dirty="0">
                <a:solidFill>
                  <a:schemeClr val="accent6">
                    <a:lumMod val="75000"/>
                  </a:schemeClr>
                </a:solidFill>
                <a:latin typeface="Arial" charset="0"/>
              </a:rPr>
              <a:t> </a:t>
            </a:r>
            <a:r>
              <a:rPr lang="en-US" sz="1400" dirty="0" err="1">
                <a:solidFill>
                  <a:schemeClr val="accent6">
                    <a:lumMod val="75000"/>
                  </a:schemeClr>
                </a:solidFill>
                <a:latin typeface="Arial" charset="0"/>
              </a:rPr>
              <a:t>peran</a:t>
            </a:r>
            <a:r>
              <a:rPr lang="id-ID" sz="1400" dirty="0">
                <a:solidFill>
                  <a:schemeClr val="accent6">
                    <a:lumMod val="75000"/>
                  </a:schemeClr>
                </a:solidFill>
                <a:latin typeface="Arial" charset="0"/>
              </a:rPr>
              <a:t> </a:t>
            </a:r>
            <a:r>
              <a:rPr lang="en-US" sz="1400" dirty="0" err="1">
                <a:solidFill>
                  <a:schemeClr val="accent6">
                    <a:lumMod val="75000"/>
                  </a:schemeClr>
                </a:solidFill>
                <a:latin typeface="Arial" charset="0"/>
              </a:rPr>
              <a:t>manajemen</a:t>
            </a:r>
            <a:r>
              <a:rPr lang="en-US" sz="1400" dirty="0">
                <a:solidFill>
                  <a:schemeClr val="accent6">
                    <a:lumMod val="75000"/>
                  </a:schemeClr>
                </a:solidFill>
                <a:latin typeface="Arial" charset="0"/>
              </a:rPr>
              <a:t> </a:t>
            </a:r>
            <a:r>
              <a:rPr lang="en-US" sz="1400" dirty="0" err="1">
                <a:solidFill>
                  <a:schemeClr val="accent6">
                    <a:lumMod val="75000"/>
                  </a:schemeClr>
                </a:solidFill>
                <a:latin typeface="Arial" charset="0"/>
              </a:rPr>
              <a:t>lainnya</a:t>
            </a:r>
            <a:r>
              <a:rPr lang="en-US" sz="1400" dirty="0">
                <a:solidFill>
                  <a:schemeClr val="accent6">
                    <a:lumMod val="75000"/>
                  </a:schemeClr>
                </a:solidFill>
                <a:latin typeface="Arial" charset="0"/>
              </a:rPr>
              <a:t> </a:t>
            </a:r>
            <a:r>
              <a:rPr lang="id-ID" sz="1400" dirty="0">
                <a:solidFill>
                  <a:schemeClr val="accent6">
                    <a:lumMod val="75000"/>
                  </a:schemeClr>
                </a:solidFill>
                <a:latin typeface="Arial" charset="0"/>
              </a:rPr>
              <a:t>untuk menunjukkan kepemimpinan</a:t>
            </a:r>
            <a:r>
              <a:rPr lang="en-US" sz="1400" dirty="0" err="1">
                <a:solidFill>
                  <a:schemeClr val="accent6">
                    <a:lumMod val="75000"/>
                  </a:schemeClr>
                </a:solidFill>
                <a:latin typeface="Arial" charset="0"/>
              </a:rPr>
              <a:t>nya</a:t>
            </a:r>
            <a:r>
              <a:rPr lang="en-US" sz="1400" dirty="0">
                <a:solidFill>
                  <a:schemeClr val="accent6">
                    <a:lumMod val="75000"/>
                  </a:schemeClr>
                </a:solidFill>
                <a:latin typeface="Arial" charset="0"/>
              </a:rPr>
              <a:t> </a:t>
            </a:r>
            <a:r>
              <a:rPr lang="en-US" sz="1400" dirty="0" err="1">
                <a:solidFill>
                  <a:schemeClr val="accent6">
                    <a:lumMod val="75000"/>
                  </a:schemeClr>
                </a:solidFill>
                <a:latin typeface="Arial" charset="0"/>
              </a:rPr>
              <a:t>terhadap</a:t>
            </a:r>
            <a:r>
              <a:rPr lang="en-US" sz="1400" dirty="0">
                <a:solidFill>
                  <a:schemeClr val="accent6">
                    <a:lumMod val="75000"/>
                  </a:schemeClr>
                </a:solidFill>
                <a:latin typeface="Arial" charset="0"/>
              </a:rPr>
              <a:t> area yang </a:t>
            </a:r>
            <a:r>
              <a:rPr lang="en-US" sz="1400" dirty="0" err="1">
                <a:solidFill>
                  <a:schemeClr val="accent6">
                    <a:lumMod val="75000"/>
                  </a:schemeClr>
                </a:solidFill>
                <a:latin typeface="Arial" charset="0"/>
              </a:rPr>
              <a:t>menjadi</a:t>
            </a:r>
            <a:r>
              <a:rPr lang="en-US" sz="1400" dirty="0">
                <a:solidFill>
                  <a:schemeClr val="accent6">
                    <a:lumMod val="75000"/>
                  </a:schemeClr>
                </a:solidFill>
                <a:latin typeface="Arial" charset="0"/>
              </a:rPr>
              <a:t> </a:t>
            </a:r>
            <a:r>
              <a:rPr lang="en-US" sz="1400" dirty="0" err="1">
                <a:solidFill>
                  <a:schemeClr val="accent6">
                    <a:lumMod val="75000"/>
                  </a:schemeClr>
                </a:solidFill>
                <a:latin typeface="Arial" charset="0"/>
              </a:rPr>
              <a:t>tanggung</a:t>
            </a:r>
            <a:r>
              <a:rPr lang="en-US" sz="1400" dirty="0">
                <a:solidFill>
                  <a:schemeClr val="accent6">
                    <a:lumMod val="75000"/>
                  </a:schemeClr>
                </a:solidFill>
                <a:latin typeface="Arial" charset="0"/>
              </a:rPr>
              <a:t> </a:t>
            </a:r>
            <a:r>
              <a:rPr lang="en-US" sz="1400" dirty="0" err="1">
                <a:solidFill>
                  <a:schemeClr val="accent6">
                    <a:lumMod val="75000"/>
                  </a:schemeClr>
                </a:solidFill>
                <a:latin typeface="Arial" charset="0"/>
              </a:rPr>
              <a:t>jawabnya</a:t>
            </a:r>
            <a:endParaRPr lang="en-US" sz="1400" dirty="0">
              <a:solidFill>
                <a:schemeClr val="accent6">
                  <a:lumMod val="75000"/>
                </a:schemeClr>
              </a:solidFill>
              <a:latin typeface="Arial" charset="0"/>
            </a:endParaRPr>
          </a:p>
        </p:txBody>
      </p:sp>
      <p:sp>
        <p:nvSpPr>
          <p:cNvPr id="59" name="TextBox 58">
            <a:extLst>
              <a:ext uri="{FF2B5EF4-FFF2-40B4-BE49-F238E27FC236}">
                <a16:creationId xmlns:a16="http://schemas.microsoft.com/office/drawing/2014/main" id="{520E3CFD-EB6C-45AA-97EC-05C7005BA785}"/>
              </a:ext>
            </a:extLst>
          </p:cNvPr>
          <p:cNvSpPr txBox="1"/>
          <p:nvPr/>
        </p:nvSpPr>
        <p:spPr>
          <a:xfrm>
            <a:off x="2159001" y="5858866"/>
            <a:ext cx="6233070" cy="307777"/>
          </a:xfrm>
          <a:prstGeom prst="rect">
            <a:avLst/>
          </a:prstGeom>
          <a:noFill/>
          <a:ln>
            <a:solidFill>
              <a:schemeClr val="bg1"/>
            </a:solidFill>
          </a:ln>
        </p:spPr>
        <p:txBody>
          <a:bodyPr wrap="square" rtlCol="0">
            <a:spAutoFit/>
          </a:bodyPr>
          <a:lstStyle>
            <a:defPPr>
              <a:defRPr lang="en-US"/>
            </a:defPPr>
            <a:lvl1pPr marL="174625" indent="-174625">
              <a:buFont typeface="Arial" panose="020B0604020202020204" pitchFamily="34" charset="0"/>
              <a:buChar char="•"/>
              <a:defRPr sz="1400">
                <a:solidFill>
                  <a:srgbClr val="F79646">
                    <a:lumMod val="50000"/>
                  </a:srgbClr>
                </a:solidFill>
                <a:latin typeface="Arial" charset="0"/>
              </a:defRPr>
            </a:lvl1pPr>
          </a:lstStyle>
          <a:p>
            <a:r>
              <a:rPr lang="en-US" dirty="0" err="1">
                <a:solidFill>
                  <a:schemeClr val="accent1">
                    <a:lumMod val="50000"/>
                  </a:schemeClr>
                </a:solidFill>
              </a:rPr>
              <a:t>Memastikan</a:t>
            </a:r>
            <a:r>
              <a:rPr lang="en-US" dirty="0">
                <a:solidFill>
                  <a:schemeClr val="accent1">
                    <a:lumMod val="50000"/>
                  </a:schemeClr>
                </a:solidFill>
              </a:rPr>
              <a:t> </a:t>
            </a:r>
            <a:r>
              <a:rPr lang="en-US" dirty="0" err="1">
                <a:solidFill>
                  <a:schemeClr val="accent1">
                    <a:lumMod val="50000"/>
                  </a:schemeClr>
                </a:solidFill>
              </a:rPr>
              <a:t>bahwa</a:t>
            </a:r>
            <a:r>
              <a:rPr lang="en-US" dirty="0">
                <a:solidFill>
                  <a:schemeClr val="accent1">
                    <a:lumMod val="50000"/>
                  </a:schemeClr>
                </a:solidFill>
              </a:rPr>
              <a:t> </a:t>
            </a:r>
            <a:r>
              <a:rPr lang="en-US" dirty="0" err="1">
                <a:solidFill>
                  <a:schemeClr val="accent1">
                    <a:lumMod val="50000"/>
                  </a:schemeClr>
                </a:solidFill>
              </a:rPr>
              <a:t>pencapaian</a:t>
            </a:r>
            <a:r>
              <a:rPr lang="en-US" dirty="0">
                <a:solidFill>
                  <a:schemeClr val="accent1">
                    <a:lumMod val="50000"/>
                  </a:schemeClr>
                </a:solidFill>
              </a:rPr>
              <a:t> SMK3L </a:t>
            </a:r>
            <a:r>
              <a:rPr lang="en-US" dirty="0" err="1">
                <a:solidFill>
                  <a:schemeClr val="accent1">
                    <a:lumMod val="50000"/>
                  </a:schemeClr>
                </a:solidFill>
              </a:rPr>
              <a:t>mencapai</a:t>
            </a:r>
            <a:r>
              <a:rPr lang="en-US" dirty="0">
                <a:solidFill>
                  <a:schemeClr val="accent1">
                    <a:lumMod val="50000"/>
                  </a:schemeClr>
                </a:solidFill>
              </a:rPr>
              <a:t> </a:t>
            </a:r>
            <a:r>
              <a:rPr lang="en-US" dirty="0" err="1">
                <a:solidFill>
                  <a:schemeClr val="accent1">
                    <a:lumMod val="50000"/>
                  </a:schemeClr>
                </a:solidFill>
              </a:rPr>
              <a:t>hasil</a:t>
            </a:r>
            <a:r>
              <a:rPr lang="en-US" dirty="0">
                <a:solidFill>
                  <a:schemeClr val="accent1">
                    <a:lumMod val="50000"/>
                  </a:schemeClr>
                </a:solidFill>
              </a:rPr>
              <a:t> yang </a:t>
            </a:r>
            <a:r>
              <a:rPr lang="en-US" dirty="0" err="1">
                <a:solidFill>
                  <a:schemeClr val="accent1">
                    <a:lumMod val="50000"/>
                  </a:schemeClr>
                </a:solidFill>
              </a:rPr>
              <a:t>diinginkan</a:t>
            </a:r>
            <a:endParaRPr lang="en-US" dirty="0">
              <a:solidFill>
                <a:schemeClr val="accent1">
                  <a:lumMod val="50000"/>
                </a:schemeClr>
              </a:solidFill>
            </a:endParaRPr>
          </a:p>
        </p:txBody>
      </p:sp>
      <p:sp>
        <p:nvSpPr>
          <p:cNvPr id="61" name="Rectangle 60">
            <a:extLst>
              <a:ext uri="{FF2B5EF4-FFF2-40B4-BE49-F238E27FC236}">
                <a16:creationId xmlns:a16="http://schemas.microsoft.com/office/drawing/2014/main" id="{64974C87-9F4C-4C49-AE95-668233A530DF}"/>
              </a:ext>
            </a:extLst>
          </p:cNvPr>
          <p:cNvSpPr/>
          <p:nvPr/>
        </p:nvSpPr>
        <p:spPr>
          <a:xfrm>
            <a:off x="179139" y="-1"/>
            <a:ext cx="315704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left)">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58" grpId="0" animBg="1"/>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6B483EA-79FC-4CFB-9D49-A6CB5216843E}" type="slidenum">
              <a:rPr lang="en-US" smtClean="0"/>
              <a:pPr>
                <a:defRPr/>
              </a:pPr>
              <a:t>21</a:t>
            </a:fld>
            <a:endParaRPr lang="en-US"/>
          </a:p>
        </p:txBody>
      </p:sp>
      <p:sp>
        <p:nvSpPr>
          <p:cNvPr id="7" name="TextBox 6"/>
          <p:cNvSpPr txBox="1"/>
          <p:nvPr/>
        </p:nvSpPr>
        <p:spPr>
          <a:xfrm>
            <a:off x="200775" y="2144689"/>
            <a:ext cx="4142626" cy="4278094"/>
          </a:xfrm>
          <a:prstGeom prst="rect">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menyediakan</a:t>
            </a:r>
            <a:r>
              <a:rPr lang="en-US" sz="1700" dirty="0">
                <a:latin typeface="Calibri"/>
              </a:rPr>
              <a:t> </a:t>
            </a:r>
            <a:r>
              <a:rPr lang="en-US" sz="1700" dirty="0" err="1">
                <a:latin typeface="Calibri"/>
              </a:rPr>
              <a:t>lingkungan</a:t>
            </a:r>
            <a:r>
              <a:rPr lang="en-US" sz="1700" dirty="0">
                <a:latin typeface="Calibri"/>
              </a:rPr>
              <a:t> </a:t>
            </a:r>
            <a:r>
              <a:rPr lang="en-US" sz="1700" dirty="0" err="1">
                <a:latin typeface="Calibri"/>
              </a:rPr>
              <a:t>kerja</a:t>
            </a:r>
            <a:r>
              <a:rPr lang="en-US" sz="1700" dirty="0">
                <a:latin typeface="Calibri"/>
              </a:rPr>
              <a:t> yang </a:t>
            </a:r>
            <a:r>
              <a:rPr lang="en-US" sz="1700" dirty="0" err="1">
                <a:latin typeface="Calibri"/>
              </a:rPr>
              <a:t>aman</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sehat</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mencegah</a:t>
            </a:r>
            <a:r>
              <a:rPr lang="en-US" sz="1700" dirty="0">
                <a:latin typeface="Calibri"/>
              </a:rPr>
              <a:t> </a:t>
            </a:r>
            <a:r>
              <a:rPr lang="en-US" sz="1700" dirty="0" err="1">
                <a:latin typeface="Calibri"/>
              </a:rPr>
              <a:t>kecelakaan</a:t>
            </a:r>
            <a:r>
              <a:rPr lang="en-US" sz="1700" dirty="0">
                <a:latin typeface="Calibri"/>
              </a:rPr>
              <a:t> </a:t>
            </a:r>
            <a:r>
              <a:rPr lang="en-US" sz="1700" dirty="0" err="1">
                <a:latin typeface="Calibri"/>
              </a:rPr>
              <a:t>dan</a:t>
            </a:r>
            <a:r>
              <a:rPr lang="en-US" sz="1700" dirty="0">
                <a:latin typeface="Calibri"/>
              </a:rPr>
              <a:t> PAK, </a:t>
            </a:r>
            <a:r>
              <a:rPr lang="en-US" sz="1700" dirty="0" err="1">
                <a:latin typeface="Calibri"/>
              </a:rPr>
              <a:t>sesuai</a:t>
            </a:r>
            <a:r>
              <a:rPr lang="en-US" sz="1700" dirty="0">
                <a:latin typeface="Calibri"/>
              </a:rPr>
              <a:t> </a:t>
            </a:r>
            <a:r>
              <a:rPr lang="en-US" sz="1700" dirty="0" err="1">
                <a:latin typeface="Calibri"/>
              </a:rPr>
              <a:t>dengan</a:t>
            </a:r>
            <a:r>
              <a:rPr lang="en-US" sz="1700" dirty="0">
                <a:latin typeface="Calibri"/>
              </a:rPr>
              <a:t> </a:t>
            </a:r>
            <a:r>
              <a:rPr lang="en-US" sz="1700" dirty="0" err="1">
                <a:latin typeface="Calibri"/>
              </a:rPr>
              <a:t>tujuan</a:t>
            </a:r>
            <a:r>
              <a:rPr lang="en-US" sz="1700" dirty="0">
                <a:latin typeface="Calibri"/>
              </a:rPr>
              <a:t>, </a:t>
            </a:r>
            <a:r>
              <a:rPr lang="en-US" sz="1700" dirty="0" err="1">
                <a:latin typeface="Calibri"/>
              </a:rPr>
              <a:t>ukuran</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konteks</a:t>
            </a:r>
            <a:r>
              <a:rPr lang="en-US" sz="1700" dirty="0">
                <a:latin typeface="Calibri"/>
              </a:rPr>
              <a:t> </a:t>
            </a:r>
            <a:r>
              <a:rPr lang="en-US" sz="1700" dirty="0" err="1">
                <a:latin typeface="Calibri"/>
              </a:rPr>
              <a:t>organisasi</a:t>
            </a:r>
            <a:endParaRPr lang="en-US" sz="1700" dirty="0">
              <a:latin typeface="Calibri"/>
            </a:endParaRPr>
          </a:p>
          <a:p>
            <a:pPr marL="156801" indent="-156801" fontAlgn="auto">
              <a:spcBef>
                <a:spcPts val="0"/>
              </a:spcBef>
              <a:spcAft>
                <a:spcPts val="0"/>
              </a:spcAft>
              <a:buFont typeface="Arial" pitchFamily="34" charset="0"/>
              <a:buChar char="•"/>
            </a:pPr>
            <a:r>
              <a:rPr lang="en-US" sz="1700" dirty="0" err="1">
                <a:latin typeface="Calibri"/>
              </a:rPr>
              <a:t>Menyediakan</a:t>
            </a:r>
            <a:r>
              <a:rPr lang="en-US" sz="1700" dirty="0">
                <a:latin typeface="Calibri"/>
              </a:rPr>
              <a:t> </a:t>
            </a:r>
            <a:r>
              <a:rPr lang="en-US" sz="1700" dirty="0" err="1">
                <a:latin typeface="Calibri"/>
              </a:rPr>
              <a:t>kerangka</a:t>
            </a:r>
            <a:r>
              <a:rPr lang="en-US" sz="1700" dirty="0">
                <a:latin typeface="Calibri"/>
              </a:rPr>
              <a:t> </a:t>
            </a:r>
            <a:r>
              <a:rPr lang="en-US" sz="1700" dirty="0" err="1">
                <a:latin typeface="Calibri"/>
              </a:rPr>
              <a:t>kerja</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menetapkan</a:t>
            </a:r>
            <a:r>
              <a:rPr lang="en-US" sz="1700" dirty="0">
                <a:latin typeface="Calibri"/>
              </a:rPr>
              <a:t> </a:t>
            </a:r>
            <a:r>
              <a:rPr lang="en-US" sz="1700" dirty="0" err="1">
                <a:latin typeface="Calibri"/>
              </a:rPr>
              <a:t>sasaran</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pemenuhan</a:t>
            </a:r>
            <a:r>
              <a:rPr lang="en-US" sz="1700" dirty="0">
                <a:latin typeface="Calibri"/>
              </a:rPr>
              <a:t> </a:t>
            </a:r>
            <a:r>
              <a:rPr lang="en-US" sz="1700" dirty="0" err="1">
                <a:latin typeface="Calibri"/>
              </a:rPr>
              <a:t>persyaratan</a:t>
            </a:r>
            <a:r>
              <a:rPr lang="en-US" sz="1700" dirty="0">
                <a:latin typeface="Calibri"/>
              </a:rPr>
              <a:t> </a:t>
            </a:r>
            <a:r>
              <a:rPr lang="en-US" sz="1700" dirty="0" err="1">
                <a:latin typeface="Calibri"/>
              </a:rPr>
              <a:t>hukum</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persyaratan</a:t>
            </a:r>
            <a:r>
              <a:rPr lang="en-US" sz="1700" dirty="0">
                <a:latin typeface="Calibri"/>
              </a:rPr>
              <a:t> lain</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menghilangkan</a:t>
            </a:r>
            <a:r>
              <a:rPr lang="en-US" sz="1700" dirty="0">
                <a:latin typeface="Calibri"/>
              </a:rPr>
              <a:t> </a:t>
            </a:r>
            <a:r>
              <a:rPr lang="en-US" sz="1700" dirty="0" err="1">
                <a:latin typeface="Calibri"/>
              </a:rPr>
              <a:t>bahaya</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mengurangi</a:t>
            </a:r>
            <a:r>
              <a:rPr lang="en-US" sz="1700" dirty="0">
                <a:latin typeface="Calibri"/>
              </a:rPr>
              <a:t> </a:t>
            </a:r>
            <a:r>
              <a:rPr lang="en-US" sz="1700" dirty="0" err="1">
                <a:latin typeface="Calibri"/>
              </a:rPr>
              <a:t>risiko</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perbaikan</a:t>
            </a:r>
            <a:r>
              <a:rPr lang="en-US" sz="1700" dirty="0">
                <a:latin typeface="Calibri"/>
              </a:rPr>
              <a:t> </a:t>
            </a:r>
            <a:r>
              <a:rPr lang="en-US" sz="1700" dirty="0" err="1">
                <a:latin typeface="Calibri"/>
              </a:rPr>
              <a:t>berkelanjutan</a:t>
            </a:r>
            <a:r>
              <a:rPr lang="en-US" sz="1700" dirty="0">
                <a:latin typeface="Calibri"/>
              </a:rPr>
              <a:t> </a:t>
            </a:r>
            <a:r>
              <a:rPr lang="en-US" sz="1700" dirty="0" err="1">
                <a:latin typeface="Calibri"/>
              </a:rPr>
              <a:t>dari</a:t>
            </a:r>
            <a:r>
              <a:rPr lang="en-US" sz="1700" dirty="0">
                <a:latin typeface="Calibri"/>
              </a:rPr>
              <a:t> </a:t>
            </a:r>
            <a:r>
              <a:rPr lang="en-US" sz="1700" dirty="0" err="1">
                <a:latin typeface="Calibri"/>
              </a:rPr>
              <a:t>sistem</a:t>
            </a:r>
            <a:r>
              <a:rPr lang="en-US" sz="1700" dirty="0">
                <a:latin typeface="Calibri"/>
              </a:rPr>
              <a:t> </a:t>
            </a:r>
            <a:r>
              <a:rPr lang="en-US" sz="1700" dirty="0" err="1">
                <a:latin typeface="Calibri"/>
              </a:rPr>
              <a:t>manajemen</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konsultasi</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partisipasi</a:t>
            </a:r>
            <a:r>
              <a:rPr lang="en-US" sz="1700" dirty="0">
                <a:latin typeface="Calibri"/>
              </a:rPr>
              <a:t> </a:t>
            </a:r>
            <a:r>
              <a:rPr lang="en-US" sz="1700" dirty="0" err="1">
                <a:latin typeface="Calibri"/>
              </a:rPr>
              <a:t>pekerja</a:t>
            </a:r>
            <a:r>
              <a:rPr lang="en-US" sz="1700" dirty="0">
                <a:latin typeface="Calibri"/>
              </a:rPr>
              <a:t>, </a:t>
            </a:r>
            <a:r>
              <a:rPr lang="en-US" sz="1700" dirty="0" err="1">
                <a:latin typeface="Calibri"/>
              </a:rPr>
              <a:t>dimana</a:t>
            </a:r>
            <a:r>
              <a:rPr lang="en-US" sz="1700" dirty="0">
                <a:latin typeface="Calibri"/>
              </a:rPr>
              <a:t> </a:t>
            </a:r>
            <a:r>
              <a:rPr lang="en-US" sz="1700" dirty="0" err="1">
                <a:latin typeface="Calibri"/>
              </a:rPr>
              <a:t>mereka</a:t>
            </a:r>
            <a:r>
              <a:rPr lang="en-US" sz="1700" dirty="0">
                <a:latin typeface="Calibri"/>
              </a:rPr>
              <a:t> </a:t>
            </a:r>
            <a:r>
              <a:rPr lang="en-US" sz="1700" dirty="0" err="1">
                <a:latin typeface="Calibri"/>
              </a:rPr>
              <a:t>bekerja</a:t>
            </a:r>
            <a:r>
              <a:rPr lang="en-US" sz="1700" dirty="0">
                <a:latin typeface="Calibri"/>
              </a:rPr>
              <a:t>, </a:t>
            </a:r>
            <a:r>
              <a:rPr lang="en-US" sz="1700" dirty="0" err="1">
                <a:latin typeface="Calibri"/>
              </a:rPr>
              <a:t>perwakilan</a:t>
            </a:r>
            <a:r>
              <a:rPr lang="en-US" sz="1700" dirty="0">
                <a:latin typeface="Calibri"/>
              </a:rPr>
              <a:t> </a:t>
            </a:r>
            <a:r>
              <a:rPr lang="en-US" sz="1700" dirty="0" err="1">
                <a:latin typeface="Calibri"/>
              </a:rPr>
              <a:t>pekerja</a:t>
            </a:r>
            <a:endParaRPr lang="en-US" sz="1700" dirty="0">
              <a:latin typeface="Calibri"/>
            </a:endParaRPr>
          </a:p>
        </p:txBody>
      </p:sp>
      <p:sp>
        <p:nvSpPr>
          <p:cNvPr id="8" name="TextBox 7"/>
          <p:cNvSpPr txBox="1"/>
          <p:nvPr/>
        </p:nvSpPr>
        <p:spPr>
          <a:xfrm>
            <a:off x="4513456" y="2142652"/>
            <a:ext cx="4469180" cy="4278094"/>
          </a:xfrm>
          <a:prstGeom prst="rect">
            <a:avLst/>
          </a:prstGeom>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600" dirty="0" err="1">
                <a:solidFill>
                  <a:prstClr val="black"/>
                </a:solidFill>
                <a:latin typeface="Calibri"/>
              </a:rPr>
              <a:t>Sejalan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tujuan</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sifat</a:t>
            </a:r>
            <a:r>
              <a:rPr lang="en-US" sz="1600" dirty="0">
                <a:solidFill>
                  <a:prstClr val="black"/>
                </a:solidFill>
                <a:latin typeface="Calibri"/>
              </a:rPr>
              <a:t>, </a:t>
            </a:r>
            <a:r>
              <a:rPr lang="en-US" sz="1600" dirty="0" err="1">
                <a:solidFill>
                  <a:prstClr val="black"/>
                </a:solidFill>
                <a:latin typeface="Calibri"/>
              </a:rPr>
              <a:t>skala</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dampak</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dari</a:t>
            </a:r>
            <a:r>
              <a:rPr lang="en-US" sz="1600" dirty="0">
                <a:solidFill>
                  <a:prstClr val="black"/>
                </a:solidFill>
                <a:latin typeface="Calibri"/>
              </a:rPr>
              <a:t> </a:t>
            </a:r>
            <a:r>
              <a:rPr lang="en-US" sz="1600" dirty="0" err="1">
                <a:solidFill>
                  <a:prstClr val="black"/>
                </a:solidFill>
                <a:latin typeface="Calibri"/>
              </a:rPr>
              <a:t>kegiatan</a:t>
            </a:r>
            <a:r>
              <a:rPr lang="en-US" sz="1600" dirty="0">
                <a:solidFill>
                  <a:prstClr val="black"/>
                </a:solidFill>
                <a:latin typeface="Calibri"/>
              </a:rPr>
              <a:t>, </a:t>
            </a:r>
            <a:r>
              <a:rPr lang="en-US" sz="1600" dirty="0" err="1">
                <a:solidFill>
                  <a:prstClr val="black"/>
                </a:solidFill>
                <a:latin typeface="Calibri"/>
              </a:rPr>
              <a:t>produk</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jasa</a:t>
            </a:r>
            <a:r>
              <a:rPr lang="en-US" sz="1600" dirty="0">
                <a:solidFill>
                  <a:prstClr val="black"/>
                </a:solidFill>
                <a:latin typeface="Calibri"/>
              </a:rPr>
              <a:t> </a:t>
            </a:r>
            <a:r>
              <a:rPr lang="en-US" sz="1600" dirty="0" err="1">
                <a:solidFill>
                  <a:prstClr val="black"/>
                </a:solidFill>
                <a:latin typeface="Calibri"/>
              </a:rPr>
              <a:t>organisasi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Menyediakan</a:t>
            </a:r>
            <a:r>
              <a:rPr lang="en-US" sz="1600" dirty="0">
                <a:solidFill>
                  <a:prstClr val="black"/>
                </a:solidFill>
                <a:latin typeface="Calibri"/>
              </a:rPr>
              <a:t> </a:t>
            </a:r>
            <a:r>
              <a:rPr lang="en-US" sz="1600" dirty="0" err="1">
                <a:solidFill>
                  <a:prstClr val="black"/>
                </a:solidFill>
                <a:latin typeface="Calibri"/>
              </a:rPr>
              <a:t>kerangka</a:t>
            </a:r>
            <a:r>
              <a:rPr lang="en-US" sz="1600" dirty="0">
                <a:solidFill>
                  <a:prstClr val="black"/>
                </a:solidFill>
                <a:latin typeface="Calibri"/>
              </a:rPr>
              <a:t> </a:t>
            </a:r>
            <a:r>
              <a:rPr lang="en-US" sz="1600" dirty="0" err="1">
                <a:solidFill>
                  <a:prstClr val="black"/>
                </a:solidFill>
                <a:latin typeface="Calibri"/>
              </a:rPr>
              <a:t>kerja</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menetapkan</a:t>
            </a:r>
            <a:r>
              <a:rPr lang="en-US" sz="1600" dirty="0">
                <a:solidFill>
                  <a:prstClr val="black"/>
                </a:solidFill>
                <a:latin typeface="Calibri"/>
              </a:rPr>
              <a:t> </a:t>
            </a:r>
            <a:r>
              <a:rPr lang="en-US" sz="1600" dirty="0" err="1">
                <a:solidFill>
                  <a:prstClr val="black"/>
                </a:solidFill>
                <a:latin typeface="Calibri"/>
              </a:rPr>
              <a:t>sasaran</a:t>
            </a:r>
            <a:r>
              <a:rPr lang="en-US" sz="1600" dirty="0">
                <a:solidFill>
                  <a:prstClr val="black"/>
                </a:solidFill>
                <a:latin typeface="Calibri"/>
              </a:rPr>
              <a:t> </a:t>
            </a:r>
            <a:r>
              <a:rPr lang="en-US" sz="1600" dirty="0" err="1">
                <a:solidFill>
                  <a:prstClr val="black"/>
                </a:solidFill>
                <a:latin typeface="Calibri"/>
              </a:rPr>
              <a:t>lingkungan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pencegahan</a:t>
            </a:r>
            <a:r>
              <a:rPr lang="en-US" sz="1600" dirty="0">
                <a:solidFill>
                  <a:prstClr val="black"/>
                </a:solidFill>
                <a:latin typeface="Calibri"/>
              </a:rPr>
              <a:t> </a:t>
            </a:r>
            <a:r>
              <a:rPr lang="en-US" sz="1600" dirty="0" err="1">
                <a:solidFill>
                  <a:prstClr val="black"/>
                </a:solidFill>
                <a:latin typeface="Calibri"/>
              </a:rPr>
              <a:t>pencemaran</a:t>
            </a:r>
            <a:r>
              <a:rPr lang="en-US" sz="1600" dirty="0">
                <a:solidFill>
                  <a:prstClr val="black"/>
                </a:solidFill>
                <a:latin typeface="Calibri"/>
              </a:rPr>
              <a:t>) &amp;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khusus</a:t>
            </a:r>
            <a:r>
              <a:rPr lang="en-US" sz="1600" dirty="0">
                <a:solidFill>
                  <a:prstClr val="black"/>
                </a:solidFill>
                <a:latin typeface="Calibri"/>
              </a:rPr>
              <a:t> </a:t>
            </a:r>
            <a:r>
              <a:rPr lang="en-US" sz="1600" dirty="0" err="1">
                <a:solidFill>
                  <a:prstClr val="black"/>
                </a:solidFill>
                <a:latin typeface="Calibri"/>
              </a:rPr>
              <a:t>lainnya</a:t>
            </a:r>
            <a:r>
              <a:rPr lang="en-US" sz="1600" dirty="0">
                <a:solidFill>
                  <a:prstClr val="black"/>
                </a:solidFill>
                <a:latin typeface="Calibri"/>
              </a:rPr>
              <a:t> yang </a:t>
            </a:r>
            <a:r>
              <a:rPr lang="en-US" sz="1600" dirty="0" err="1">
                <a:solidFill>
                  <a:prstClr val="black"/>
                </a:solidFill>
                <a:latin typeface="Calibri"/>
              </a:rPr>
              <a:t>relevan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seperti</a:t>
            </a:r>
            <a:r>
              <a:rPr lang="en-US" sz="1600" dirty="0">
                <a:solidFill>
                  <a:prstClr val="black"/>
                </a:solidFill>
                <a:latin typeface="Calibri"/>
              </a:rPr>
              <a:t> : </a:t>
            </a:r>
            <a:r>
              <a:rPr lang="en-US" sz="1600" dirty="0" err="1">
                <a:solidFill>
                  <a:prstClr val="black"/>
                </a:solidFill>
                <a:latin typeface="Calibri"/>
              </a:rPr>
              <a:t>adaptasi</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mitigasi</a:t>
            </a:r>
            <a:r>
              <a:rPr lang="en-US" sz="1600" dirty="0">
                <a:solidFill>
                  <a:prstClr val="black"/>
                </a:solidFill>
                <a:latin typeface="Calibri"/>
              </a:rPr>
              <a:t> </a:t>
            </a:r>
            <a:r>
              <a:rPr lang="en-US" sz="1600" dirty="0" err="1">
                <a:solidFill>
                  <a:prstClr val="black"/>
                </a:solidFill>
                <a:latin typeface="Calibri"/>
              </a:rPr>
              <a:t>perubahan</a:t>
            </a:r>
            <a:r>
              <a:rPr lang="en-US" sz="1600" dirty="0">
                <a:solidFill>
                  <a:prstClr val="black"/>
                </a:solidFill>
                <a:latin typeface="Calibri"/>
              </a:rPr>
              <a:t> </a:t>
            </a:r>
            <a:r>
              <a:rPr lang="en-US" sz="1600" dirty="0" err="1">
                <a:solidFill>
                  <a:prstClr val="black"/>
                </a:solidFill>
                <a:latin typeface="Calibri"/>
              </a:rPr>
              <a:t>iklim</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keanekaragaman</a:t>
            </a:r>
            <a:r>
              <a:rPr lang="en-US" sz="1600" dirty="0">
                <a:solidFill>
                  <a:prstClr val="black"/>
                </a:solidFill>
                <a:latin typeface="Calibri"/>
              </a:rPr>
              <a:t> </a:t>
            </a:r>
            <a:r>
              <a:rPr lang="en-US" sz="1600" dirty="0" err="1">
                <a:solidFill>
                  <a:prstClr val="black"/>
                </a:solidFill>
                <a:latin typeface="Calibri"/>
              </a:rPr>
              <a:t>hayati</a:t>
            </a:r>
            <a:r>
              <a:rPr lang="en-US" sz="1600" dirty="0">
                <a:solidFill>
                  <a:prstClr val="black"/>
                </a:solidFill>
                <a:latin typeface="Calibri"/>
              </a:rPr>
              <a:t>, </a:t>
            </a:r>
            <a:r>
              <a:rPr lang="en-US" sz="1600" dirty="0" err="1">
                <a:solidFill>
                  <a:prstClr val="black"/>
                </a:solidFill>
                <a:latin typeface="Calibri"/>
              </a:rPr>
              <a:t>pemakaian</a:t>
            </a:r>
            <a:r>
              <a:rPr lang="en-US" sz="1600" dirty="0">
                <a:solidFill>
                  <a:prstClr val="black"/>
                </a:solidFill>
                <a:latin typeface="Calibri"/>
              </a:rPr>
              <a:t> </a:t>
            </a:r>
            <a:r>
              <a:rPr lang="en-US" sz="1600" dirty="0" err="1">
                <a:solidFill>
                  <a:prstClr val="black"/>
                </a:solidFill>
                <a:latin typeface="Calibri"/>
              </a:rPr>
              <a:t>sumberdaya</a:t>
            </a:r>
            <a:r>
              <a:rPr lang="en-US" sz="1600" dirty="0">
                <a:solidFill>
                  <a:prstClr val="black"/>
                </a:solidFill>
                <a:latin typeface="Calibri"/>
              </a:rPr>
              <a:t> yang </a:t>
            </a:r>
            <a:r>
              <a:rPr lang="en-US" sz="1600" dirty="0" err="1">
                <a:solidFill>
                  <a:prstClr val="black"/>
                </a:solidFill>
                <a:latin typeface="Calibri"/>
              </a:rPr>
              <a:t>berkelanjutan</a:t>
            </a:r>
            <a:r>
              <a:rPr lang="en-US" sz="1600" dirty="0">
                <a:solidFill>
                  <a:prstClr val="black"/>
                </a:solidFill>
                <a:latin typeface="Calibri"/>
              </a:rPr>
              <a:t>.</a:t>
            </a: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memenuhi</a:t>
            </a:r>
            <a:r>
              <a:rPr lang="en-US" sz="1600" dirty="0">
                <a:solidFill>
                  <a:prstClr val="black"/>
                </a:solidFill>
                <a:latin typeface="Calibri"/>
              </a:rPr>
              <a:t> </a:t>
            </a:r>
            <a:r>
              <a:rPr lang="en-US" sz="1600" dirty="0" err="1">
                <a:solidFill>
                  <a:prstClr val="black"/>
                </a:solidFill>
                <a:latin typeface="Calibri"/>
              </a:rPr>
              <a:t>kewajiban</a:t>
            </a:r>
            <a:r>
              <a:rPr lang="en-US" sz="1600" dirty="0">
                <a:solidFill>
                  <a:prstClr val="black"/>
                </a:solidFill>
                <a:latin typeface="Calibri"/>
              </a:rPr>
              <a:t> </a:t>
            </a:r>
            <a:r>
              <a:rPr lang="en-US" sz="1600" dirty="0" err="1">
                <a:solidFill>
                  <a:prstClr val="black"/>
                </a:solidFill>
                <a:latin typeface="Calibri"/>
              </a:rPr>
              <a:t>penaatan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terus</a:t>
            </a:r>
            <a:r>
              <a:rPr lang="en-US" sz="1600" dirty="0">
                <a:solidFill>
                  <a:prstClr val="black"/>
                </a:solidFill>
                <a:latin typeface="Calibri"/>
              </a:rPr>
              <a:t> </a:t>
            </a:r>
            <a:r>
              <a:rPr lang="en-US" sz="1600" dirty="0" err="1">
                <a:solidFill>
                  <a:prstClr val="black"/>
                </a:solidFill>
                <a:latin typeface="Calibri"/>
              </a:rPr>
              <a:t>meningkatkan</a:t>
            </a:r>
            <a:r>
              <a:rPr lang="en-US" sz="1600" dirty="0">
                <a:solidFill>
                  <a:prstClr val="black"/>
                </a:solidFill>
                <a:latin typeface="Calibri"/>
              </a:rPr>
              <a:t> SML </a:t>
            </a:r>
            <a:r>
              <a:rPr lang="en-US" sz="1600" dirty="0" err="1">
                <a:solidFill>
                  <a:prstClr val="black"/>
                </a:solidFill>
                <a:latin typeface="Calibri"/>
              </a:rPr>
              <a:t>sesuai</a:t>
            </a:r>
            <a:r>
              <a:rPr lang="en-US" sz="1600" dirty="0">
                <a:solidFill>
                  <a:prstClr val="black"/>
                </a:solidFill>
                <a:latin typeface="Calibri"/>
              </a:rPr>
              <a:t> </a:t>
            </a:r>
            <a:r>
              <a:rPr lang="en-US" sz="1600" dirty="0" err="1">
                <a:solidFill>
                  <a:prstClr val="black"/>
                </a:solidFill>
                <a:latin typeface="Calibri"/>
              </a:rPr>
              <a:t>kinerja</a:t>
            </a:r>
            <a:r>
              <a:rPr lang="en-US" sz="1600" dirty="0">
                <a:solidFill>
                  <a:prstClr val="black"/>
                </a:solidFill>
                <a:latin typeface="Calibri"/>
              </a:rPr>
              <a:t> yang </a:t>
            </a:r>
            <a:r>
              <a:rPr lang="en-US" sz="1600" dirty="0" err="1">
                <a:solidFill>
                  <a:prstClr val="black"/>
                </a:solidFill>
                <a:latin typeface="Calibri"/>
              </a:rPr>
              <a:t>diharapkan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endParaRPr lang="en-US" sz="1600" dirty="0">
              <a:solidFill>
                <a:prstClr val="black"/>
              </a:solidFill>
              <a:latin typeface="Calibri"/>
            </a:endParaRPr>
          </a:p>
        </p:txBody>
      </p:sp>
      <p:pic>
        <p:nvPicPr>
          <p:cNvPr id="2" name="Picture 1">
            <a:extLst>
              <a:ext uri="{FF2B5EF4-FFF2-40B4-BE49-F238E27FC236}">
                <a16:creationId xmlns:a16="http://schemas.microsoft.com/office/drawing/2014/main" id="{A27DF4D2-8733-41E5-AFFA-BE38A366C975}"/>
              </a:ext>
            </a:extLst>
          </p:cNvPr>
          <p:cNvPicPr>
            <a:picLocks noChangeAspect="1"/>
          </p:cNvPicPr>
          <p:nvPr/>
        </p:nvPicPr>
        <p:blipFill>
          <a:blip r:embed="rId2"/>
          <a:stretch>
            <a:fillRect/>
          </a:stretch>
        </p:blipFill>
        <p:spPr>
          <a:xfrm>
            <a:off x="211926" y="696854"/>
            <a:ext cx="4131475" cy="1392079"/>
          </a:xfrm>
          <a:prstGeom prst="rect">
            <a:avLst/>
          </a:prstGeom>
          <a:ln w="19050">
            <a:solidFill>
              <a:schemeClr val="tx1"/>
            </a:solidFill>
          </a:ln>
        </p:spPr>
      </p:pic>
      <p:pic>
        <p:nvPicPr>
          <p:cNvPr id="4" name="Picture 3">
            <a:extLst>
              <a:ext uri="{FF2B5EF4-FFF2-40B4-BE49-F238E27FC236}">
                <a16:creationId xmlns:a16="http://schemas.microsoft.com/office/drawing/2014/main" id="{919EC513-B22F-48B1-AB94-FF5F3804E9F7}"/>
              </a:ext>
            </a:extLst>
          </p:cNvPr>
          <p:cNvPicPr>
            <a:picLocks noChangeAspect="1"/>
          </p:cNvPicPr>
          <p:nvPr/>
        </p:nvPicPr>
        <p:blipFill>
          <a:blip r:embed="rId3"/>
          <a:stretch>
            <a:fillRect/>
          </a:stretch>
        </p:blipFill>
        <p:spPr>
          <a:xfrm>
            <a:off x="4513456" y="696854"/>
            <a:ext cx="4469180" cy="1392078"/>
          </a:xfrm>
          <a:prstGeom prst="rect">
            <a:avLst/>
          </a:prstGeom>
          <a:ln w="19050">
            <a:solidFill>
              <a:schemeClr val="tx1"/>
            </a:solidFill>
          </a:ln>
        </p:spPr>
      </p:pic>
      <p:sp>
        <p:nvSpPr>
          <p:cNvPr id="13" name="TextBox 12">
            <a:extLst>
              <a:ext uri="{FF2B5EF4-FFF2-40B4-BE49-F238E27FC236}">
                <a16:creationId xmlns:a16="http://schemas.microsoft.com/office/drawing/2014/main" id="{68C1D3C1-8E3C-44F0-B37A-AE53CE3A69AA}"/>
              </a:ext>
            </a:extLst>
          </p:cNvPr>
          <p:cNvSpPr txBox="1"/>
          <p:nvPr/>
        </p:nvSpPr>
        <p:spPr>
          <a:xfrm>
            <a:off x="6773722" y="1100505"/>
            <a:ext cx="2165786" cy="584775"/>
          </a:xfrm>
          <a:prstGeom prst="rect">
            <a:avLst/>
          </a:prstGeom>
          <a:noFill/>
        </p:spPr>
        <p:txBody>
          <a:bodyPr wrap="none" rtlCol="0">
            <a:spAutoFit/>
          </a:bodyPr>
          <a:lstStyle/>
          <a:p>
            <a:r>
              <a:rPr lang="en-US" sz="3200" dirty="0">
                <a:solidFill>
                  <a:schemeClr val="bg1"/>
                </a:solidFill>
                <a:effectLst>
                  <a:outerShdw blurRad="38100" dist="38100" dir="2700000" algn="tl">
                    <a:srgbClr val="000000">
                      <a:alpha val="43137"/>
                    </a:srgbClr>
                  </a:outerShdw>
                </a:effectLst>
                <a:latin typeface="Bernard MT Condensed" panose="02050806060905020404" pitchFamily="18" charset="0"/>
              </a:rPr>
              <a:t>Environment</a:t>
            </a:r>
          </a:p>
        </p:txBody>
      </p:sp>
      <p:sp>
        <p:nvSpPr>
          <p:cNvPr id="14" name="Arrow: Left-Right 13">
            <a:extLst>
              <a:ext uri="{FF2B5EF4-FFF2-40B4-BE49-F238E27FC236}">
                <a16:creationId xmlns:a16="http://schemas.microsoft.com/office/drawing/2014/main" id="{EF84D27D-3EC1-4CA6-A7B4-5C887789B7DD}"/>
              </a:ext>
            </a:extLst>
          </p:cNvPr>
          <p:cNvSpPr/>
          <p:nvPr/>
        </p:nvSpPr>
        <p:spPr>
          <a:xfrm>
            <a:off x="3278458" y="118724"/>
            <a:ext cx="2308303" cy="1100505"/>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KEBIJAKAN</a:t>
            </a:r>
            <a:endParaRPr lang="en-US" sz="2400" b="1" dirty="0"/>
          </a:p>
        </p:txBody>
      </p:sp>
      <p:sp>
        <p:nvSpPr>
          <p:cNvPr id="15" name="Footer Placeholder 14">
            <a:extLst>
              <a:ext uri="{FF2B5EF4-FFF2-40B4-BE49-F238E27FC236}">
                <a16:creationId xmlns:a16="http://schemas.microsoft.com/office/drawing/2014/main" id="{BA2490EF-EF18-4D17-A62F-6C38DA1571D4}"/>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302294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2FC3215-A971-4145-AA2F-D09BEAABF9F8}"/>
              </a:ext>
            </a:extLst>
          </p:cNvPr>
          <p:cNvSpPr/>
          <p:nvPr/>
        </p:nvSpPr>
        <p:spPr>
          <a:xfrm>
            <a:off x="0" y="28575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B3B9E5BC-757F-48C7-A9F2-69BDBF317CFB}"/>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2073EE8C-DFCB-40CF-AEF0-6FA9E485E84F}"/>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14" name="Straight Connector 13">
            <a:extLst>
              <a:ext uri="{FF2B5EF4-FFF2-40B4-BE49-F238E27FC236}">
                <a16:creationId xmlns:a16="http://schemas.microsoft.com/office/drawing/2014/main" id="{2321A834-477D-44B3-9EC4-18610AF891A9}"/>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94EBE96-3F2E-4836-B0A7-3024C6CEBA81}"/>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7895391A-2606-4579-973E-1BB500EFC958}"/>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0E2EC2FC-141F-4B92-B591-C3A4B061EB80}"/>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467DC7BA-AEB0-40EF-8058-A4873B490E90}"/>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0E67B651-DC18-4456-BC4C-38E165A9732B}"/>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5997AB6C-A6AD-4F14-B761-134E51F51040}"/>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10D7C68B-1B58-4391-B60F-E9BEA45D0813}"/>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B82CE2DD-FA63-43A5-8F8C-84AB38856709}"/>
              </a:ext>
            </a:extLst>
          </p:cNvPr>
          <p:cNvGraphicFramePr/>
          <p:nvPr>
            <p:extLst>
              <p:ext uri="{D42A27DB-BD31-4B8C-83A1-F6EECF244321}">
                <p14:modId xmlns:p14="http://schemas.microsoft.com/office/powerpoint/2010/main" val="264040670"/>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0736" name="Group 20">
            <a:extLst>
              <a:ext uri="{FF2B5EF4-FFF2-40B4-BE49-F238E27FC236}">
                <a16:creationId xmlns:a16="http://schemas.microsoft.com/office/drawing/2014/main" id="{3A693DED-9F50-461A-A377-2AF91E48ED4E}"/>
              </a:ext>
            </a:extLst>
          </p:cNvPr>
          <p:cNvGrpSpPr>
            <a:grpSpLocks/>
          </p:cNvGrpSpPr>
          <p:nvPr/>
        </p:nvGrpSpPr>
        <p:grpSpPr bwMode="auto">
          <a:xfrm>
            <a:off x="285750" y="1714500"/>
            <a:ext cx="3000375" cy="3500438"/>
            <a:chOff x="3000364" y="1714488"/>
            <a:chExt cx="3000396" cy="3500462"/>
          </a:xfrm>
          <a:solidFill>
            <a:schemeClr val="bg1"/>
          </a:solidFill>
        </p:grpSpPr>
        <p:sp>
          <p:nvSpPr>
            <p:cNvPr id="20" name="Right Arrow 19">
              <a:extLst>
                <a:ext uri="{FF2B5EF4-FFF2-40B4-BE49-F238E27FC236}">
                  <a16:creationId xmlns:a16="http://schemas.microsoft.com/office/drawing/2014/main" id="{C3E4D6DC-4C65-4D3D-8A37-AE87F0C23187}"/>
                </a:ext>
              </a:extLst>
            </p:cNvPr>
            <p:cNvSpPr/>
            <p:nvPr/>
          </p:nvSpPr>
          <p:spPr>
            <a:xfrm>
              <a:off x="4000496" y="1714488"/>
              <a:ext cx="2000264" cy="3500462"/>
            </a:xfrm>
            <a:prstGeom prst="rightArrow">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sp>
          <p:nvSpPr>
            <p:cNvPr id="19" name="Oval 18">
              <a:extLst>
                <a:ext uri="{FF2B5EF4-FFF2-40B4-BE49-F238E27FC236}">
                  <a16:creationId xmlns:a16="http://schemas.microsoft.com/office/drawing/2014/main" id="{20BF27CB-12BC-49A2-9FE2-DCF2DC787396}"/>
                </a:ext>
              </a:extLst>
            </p:cNvPr>
            <p:cNvSpPr/>
            <p:nvPr/>
          </p:nvSpPr>
          <p:spPr>
            <a:xfrm>
              <a:off x="3000364" y="2357430"/>
              <a:ext cx="2214579" cy="214314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b="1" dirty="0" err="1">
                  <a:solidFill>
                    <a:schemeClr val="tx1"/>
                  </a:solidFill>
                  <a:latin typeface="Arial Narrow" pitchFamily="34" charset="0"/>
                </a:rPr>
                <a:t>Perencanaan</a:t>
              </a:r>
              <a:r>
                <a:rPr lang="en-US" sz="2000" b="1" dirty="0">
                  <a:solidFill>
                    <a:schemeClr val="tx1"/>
                  </a:solidFill>
                  <a:latin typeface="Arial Narrow" pitchFamily="34" charset="0"/>
                </a:rPr>
                <a:t> </a:t>
              </a:r>
            </a:p>
          </p:txBody>
        </p:sp>
      </p:grpSp>
      <p:sp>
        <p:nvSpPr>
          <p:cNvPr id="22" name="Rectangle 21">
            <a:extLst>
              <a:ext uri="{FF2B5EF4-FFF2-40B4-BE49-F238E27FC236}">
                <a16:creationId xmlns:a16="http://schemas.microsoft.com/office/drawing/2014/main" id="{96DBBBB9-4ED4-4415-8E68-5D68EDEC5C1F}"/>
              </a:ext>
            </a:extLst>
          </p:cNvPr>
          <p:cNvSpPr/>
          <p:nvPr/>
        </p:nvSpPr>
        <p:spPr>
          <a:xfrm>
            <a:off x="3783013" y="1428750"/>
            <a:ext cx="1646237" cy="13716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err="1">
                <a:solidFill>
                  <a:schemeClr val="tx1"/>
                </a:solidFill>
                <a:latin typeface="Arial Narrow" pitchFamily="34" charset="0"/>
              </a:rPr>
              <a:t>Identifikasi</a:t>
            </a:r>
            <a:r>
              <a:rPr lang="en-US" sz="1800" dirty="0">
                <a:solidFill>
                  <a:schemeClr val="tx1"/>
                </a:solidFill>
                <a:latin typeface="Arial Narrow" pitchFamily="34" charset="0"/>
              </a:rPr>
              <a:t> </a:t>
            </a:r>
            <a:r>
              <a:rPr lang="en-US" sz="1800" dirty="0" err="1">
                <a:solidFill>
                  <a:schemeClr val="tx1"/>
                </a:solidFill>
                <a:latin typeface="Arial Narrow" pitchFamily="34" charset="0"/>
              </a:rPr>
              <a:t>Aspek</a:t>
            </a:r>
            <a:r>
              <a:rPr lang="en-US" sz="1800" dirty="0">
                <a:solidFill>
                  <a:schemeClr val="tx1"/>
                </a:solidFill>
                <a:latin typeface="Arial Narrow" pitchFamily="34" charset="0"/>
              </a:rPr>
              <a:t> </a:t>
            </a:r>
            <a:r>
              <a:rPr lang="en-US" sz="1800" dirty="0" err="1">
                <a:solidFill>
                  <a:schemeClr val="tx1"/>
                </a:solidFill>
                <a:latin typeface="Arial Narrow" pitchFamily="34" charset="0"/>
              </a:rPr>
              <a:t>Bahaya</a:t>
            </a:r>
            <a:r>
              <a:rPr lang="en-US" sz="1800" dirty="0">
                <a:solidFill>
                  <a:schemeClr val="tx1"/>
                </a:solidFill>
                <a:latin typeface="Arial Narrow" pitchFamily="34" charset="0"/>
              </a:rPr>
              <a:t> &amp; </a:t>
            </a:r>
            <a:r>
              <a:rPr lang="en-US" sz="1800" dirty="0" err="1">
                <a:solidFill>
                  <a:schemeClr val="tx1"/>
                </a:solidFill>
                <a:latin typeface="Arial Narrow" pitchFamily="34" charset="0"/>
              </a:rPr>
              <a:t>Dampak</a:t>
            </a:r>
            <a:r>
              <a:rPr lang="en-US" sz="1800" dirty="0">
                <a:solidFill>
                  <a:schemeClr val="tx1"/>
                </a:solidFill>
                <a:latin typeface="Arial Narrow" pitchFamily="34" charset="0"/>
              </a:rPr>
              <a:t> </a:t>
            </a:r>
            <a:r>
              <a:rPr lang="en-US" sz="1800" dirty="0" err="1">
                <a:solidFill>
                  <a:schemeClr val="tx1"/>
                </a:solidFill>
                <a:latin typeface="Arial Narrow" pitchFamily="34" charset="0"/>
              </a:rPr>
              <a:t>Risiko</a:t>
            </a:r>
            <a:r>
              <a:rPr lang="en-US" sz="1800" dirty="0">
                <a:solidFill>
                  <a:schemeClr val="tx1"/>
                </a:solidFill>
                <a:latin typeface="Arial Narrow" pitchFamily="34" charset="0"/>
              </a:rPr>
              <a:t> K3L</a:t>
            </a:r>
          </a:p>
        </p:txBody>
      </p:sp>
      <p:sp>
        <p:nvSpPr>
          <p:cNvPr id="23" name="Rectangle 22">
            <a:extLst>
              <a:ext uri="{FF2B5EF4-FFF2-40B4-BE49-F238E27FC236}">
                <a16:creationId xmlns:a16="http://schemas.microsoft.com/office/drawing/2014/main" id="{AF427B1D-E3B2-487A-A0CE-24BB7015BFAE}"/>
              </a:ext>
            </a:extLst>
          </p:cNvPr>
          <p:cNvSpPr/>
          <p:nvPr/>
        </p:nvSpPr>
        <p:spPr>
          <a:xfrm>
            <a:off x="3783013" y="4357688"/>
            <a:ext cx="1646237" cy="13716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err="1">
                <a:solidFill>
                  <a:schemeClr val="tx1"/>
                </a:solidFill>
                <a:latin typeface="Arial Narrow" pitchFamily="34" charset="0"/>
              </a:rPr>
              <a:t>Peraturan</a:t>
            </a:r>
            <a:r>
              <a:rPr lang="en-US" sz="1800" dirty="0">
                <a:solidFill>
                  <a:schemeClr val="tx1"/>
                </a:solidFill>
                <a:latin typeface="Arial Narrow" pitchFamily="34" charset="0"/>
              </a:rPr>
              <a:t> </a:t>
            </a:r>
            <a:r>
              <a:rPr lang="en-US" sz="1800" dirty="0" err="1">
                <a:solidFill>
                  <a:schemeClr val="tx1"/>
                </a:solidFill>
                <a:latin typeface="Arial Narrow" pitchFamily="34" charset="0"/>
              </a:rPr>
              <a:t>perundang-undangan</a:t>
            </a:r>
            <a:endParaRPr lang="en-US" sz="1800" dirty="0">
              <a:solidFill>
                <a:schemeClr val="tx1"/>
              </a:solidFill>
              <a:latin typeface="Arial Narrow" pitchFamily="34" charset="0"/>
            </a:endParaRPr>
          </a:p>
        </p:txBody>
      </p:sp>
      <p:cxnSp>
        <p:nvCxnSpPr>
          <p:cNvPr id="26" name="Elbow Connector 25">
            <a:extLst>
              <a:ext uri="{FF2B5EF4-FFF2-40B4-BE49-F238E27FC236}">
                <a16:creationId xmlns:a16="http://schemas.microsoft.com/office/drawing/2014/main" id="{5EA483AA-7A44-4C72-876F-F5C9A92626BC}"/>
              </a:ext>
            </a:extLst>
          </p:cNvPr>
          <p:cNvCxnSpPr>
            <a:stCxn id="20" idx="3"/>
            <a:endCxn id="22" idx="1"/>
          </p:cNvCxnSpPr>
          <p:nvPr/>
        </p:nvCxnSpPr>
        <p:spPr>
          <a:xfrm flipV="1">
            <a:off x="3286125" y="2114550"/>
            <a:ext cx="496888" cy="135096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E339A03F-6056-4008-A176-B81CA3589875}"/>
              </a:ext>
            </a:extLst>
          </p:cNvPr>
          <p:cNvCxnSpPr>
            <a:stCxn id="20" idx="3"/>
            <a:endCxn id="23" idx="1"/>
          </p:cNvCxnSpPr>
          <p:nvPr/>
        </p:nvCxnSpPr>
        <p:spPr>
          <a:xfrm>
            <a:off x="3286125" y="3465513"/>
            <a:ext cx="496888" cy="157797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21C15FD-E599-451E-A7BE-48F41A2CE085}"/>
              </a:ext>
            </a:extLst>
          </p:cNvPr>
          <p:cNvSpPr/>
          <p:nvPr/>
        </p:nvSpPr>
        <p:spPr>
          <a:xfrm>
            <a:off x="6072198" y="1643050"/>
            <a:ext cx="1000132" cy="41148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defRPr/>
            </a:pPr>
            <a:r>
              <a:rPr lang="en-US" sz="1800" b="1" dirty="0">
                <a:solidFill>
                  <a:schemeClr val="tx1"/>
                </a:solidFill>
                <a:latin typeface="Arial Narrow" pitchFamily="34" charset="0"/>
              </a:rPr>
              <a:t>TUJUAN &amp; INDIKATOR </a:t>
            </a:r>
            <a:r>
              <a:rPr lang="en-US" sz="1800" b="1" dirty="0" err="1">
                <a:solidFill>
                  <a:schemeClr val="tx1"/>
                </a:solidFill>
                <a:latin typeface="Arial Narrow" pitchFamily="34" charset="0"/>
              </a:rPr>
              <a:t>kINERJA</a:t>
            </a:r>
            <a:endParaRPr lang="en-US" sz="1800" b="1" dirty="0">
              <a:solidFill>
                <a:schemeClr val="tx1"/>
              </a:solidFill>
              <a:latin typeface="Arial Narrow" pitchFamily="34" charset="0"/>
            </a:endParaRPr>
          </a:p>
        </p:txBody>
      </p:sp>
      <p:cxnSp>
        <p:nvCxnSpPr>
          <p:cNvPr id="43" name="Elbow Connector 42">
            <a:extLst>
              <a:ext uri="{FF2B5EF4-FFF2-40B4-BE49-F238E27FC236}">
                <a16:creationId xmlns:a16="http://schemas.microsoft.com/office/drawing/2014/main" id="{B6672122-FAC4-4E23-AEA8-F08C1407CCAE}"/>
              </a:ext>
            </a:extLst>
          </p:cNvPr>
          <p:cNvCxnSpPr>
            <a:stCxn id="22" idx="3"/>
            <a:endCxn id="40" idx="1"/>
          </p:cNvCxnSpPr>
          <p:nvPr/>
        </p:nvCxnSpPr>
        <p:spPr>
          <a:xfrm>
            <a:off x="5429250" y="2114550"/>
            <a:ext cx="642938" cy="158591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F956ACD2-BE10-4BF0-B4E4-BBCE8DCB4C4E}"/>
              </a:ext>
            </a:extLst>
          </p:cNvPr>
          <p:cNvCxnSpPr>
            <a:stCxn id="23" idx="3"/>
            <a:endCxn id="40" idx="1"/>
          </p:cNvCxnSpPr>
          <p:nvPr/>
        </p:nvCxnSpPr>
        <p:spPr>
          <a:xfrm flipV="1">
            <a:off x="5429250" y="3700463"/>
            <a:ext cx="642938" cy="134302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E549072-7F07-4CE3-AEFE-5509A389F9CA}"/>
              </a:ext>
            </a:extLst>
          </p:cNvPr>
          <p:cNvSpPr/>
          <p:nvPr/>
        </p:nvSpPr>
        <p:spPr>
          <a:xfrm>
            <a:off x="7643834" y="1643050"/>
            <a:ext cx="1000132" cy="41148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defRPr/>
            </a:pPr>
            <a:r>
              <a:rPr lang="en-US" sz="1800" b="1" dirty="0">
                <a:solidFill>
                  <a:schemeClr val="tx1"/>
                </a:solidFill>
                <a:latin typeface="Arial Narrow" pitchFamily="34" charset="0"/>
              </a:rPr>
              <a:t>PROGRAM KERJA K3</a:t>
            </a:r>
          </a:p>
        </p:txBody>
      </p:sp>
      <p:sp>
        <p:nvSpPr>
          <p:cNvPr id="48" name="Right Arrow 47">
            <a:extLst>
              <a:ext uri="{FF2B5EF4-FFF2-40B4-BE49-F238E27FC236}">
                <a16:creationId xmlns:a16="http://schemas.microsoft.com/office/drawing/2014/main" id="{D9A21BB9-FB01-4891-A416-D6C187E83814}"/>
              </a:ext>
            </a:extLst>
          </p:cNvPr>
          <p:cNvSpPr/>
          <p:nvPr/>
        </p:nvSpPr>
        <p:spPr>
          <a:xfrm>
            <a:off x="7215188" y="2286000"/>
            <a:ext cx="285750" cy="2786063"/>
          </a:xfrm>
          <a:prstGeom prst="rightArrow">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45" name="Footer Placeholder 1">
            <a:extLst>
              <a:ext uri="{FF2B5EF4-FFF2-40B4-BE49-F238E27FC236}">
                <a16:creationId xmlns:a16="http://schemas.microsoft.com/office/drawing/2014/main" id="{4B2B15CF-1605-4A6E-B07D-A16FDE43C8B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30746" name="Slide Number Placeholder 2">
            <a:extLst>
              <a:ext uri="{FF2B5EF4-FFF2-40B4-BE49-F238E27FC236}">
                <a16:creationId xmlns:a16="http://schemas.microsoft.com/office/drawing/2014/main" id="{8BDA98E3-25DA-4978-A437-3423B400EBF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00BB0C-216D-4613-B8F1-4DA055FD0D87}" type="slidenum">
              <a:rPr lang="en-US" altLang="en-US" sz="1400" smtClean="0">
                <a:latin typeface="Times New Roman" panose="02020603050405020304" pitchFamily="18" charset="0"/>
              </a:rPr>
              <a:pPr>
                <a:spcBef>
                  <a:spcPct val="0"/>
                </a:spcBef>
                <a:buFontTx/>
                <a:buNone/>
              </a:pPr>
              <a:t>22</a:t>
            </a:fld>
            <a:endParaRPr lang="en-US" altLang="en-US" sz="1400">
              <a:latin typeface="Times New Roman" panose="02020603050405020304" pitchFamily="18" charset="0"/>
            </a:endParaRPr>
          </a:p>
        </p:txBody>
      </p:sp>
      <p:sp>
        <p:nvSpPr>
          <p:cNvPr id="42" name="Rectangle 41">
            <a:extLst>
              <a:ext uri="{FF2B5EF4-FFF2-40B4-BE49-F238E27FC236}">
                <a16:creationId xmlns:a16="http://schemas.microsoft.com/office/drawing/2014/main" id="{E059D20F-7174-4A48-B7C5-75FF99C25230}"/>
              </a:ext>
            </a:extLst>
          </p:cNvPr>
          <p:cNvSpPr/>
          <p:nvPr/>
        </p:nvSpPr>
        <p:spPr>
          <a:xfrm>
            <a:off x="3765111" y="2882900"/>
            <a:ext cx="1646237" cy="13716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err="1">
                <a:solidFill>
                  <a:schemeClr val="tx1"/>
                </a:solidFill>
                <a:latin typeface="Arial Narrow" pitchFamily="34" charset="0"/>
              </a:rPr>
              <a:t>Identifikasi</a:t>
            </a:r>
            <a:r>
              <a:rPr lang="en-US" sz="1800" dirty="0">
                <a:solidFill>
                  <a:schemeClr val="tx1"/>
                </a:solidFill>
                <a:latin typeface="Arial Narrow" pitchFamily="34" charset="0"/>
              </a:rPr>
              <a:t> </a:t>
            </a:r>
            <a:r>
              <a:rPr lang="en-US" sz="1800" dirty="0" err="1">
                <a:solidFill>
                  <a:schemeClr val="tx1"/>
                </a:solidFill>
                <a:latin typeface="Arial Narrow" pitchFamily="34" charset="0"/>
              </a:rPr>
              <a:t>Isu</a:t>
            </a:r>
            <a:r>
              <a:rPr lang="en-US" sz="1800" dirty="0">
                <a:solidFill>
                  <a:schemeClr val="tx1"/>
                </a:solidFill>
                <a:latin typeface="Arial Narrow" pitchFamily="34" charset="0"/>
              </a:rPr>
              <a:t> Internal </a:t>
            </a:r>
            <a:r>
              <a:rPr lang="en-US" sz="1800" dirty="0" err="1">
                <a:solidFill>
                  <a:schemeClr val="tx1"/>
                </a:solidFill>
                <a:latin typeface="Arial Narrow" pitchFamily="34" charset="0"/>
              </a:rPr>
              <a:t>Eksternal</a:t>
            </a:r>
            <a:r>
              <a:rPr lang="en-US" sz="1800" dirty="0">
                <a:solidFill>
                  <a:schemeClr val="tx1"/>
                </a:solidFill>
                <a:latin typeface="Arial Narrow" pitchFamily="34" charset="0"/>
              </a:rPr>
              <a:t> &amp; </a:t>
            </a:r>
            <a:r>
              <a:rPr lang="en-US" sz="1800" dirty="0" err="1">
                <a:solidFill>
                  <a:schemeClr val="tx1"/>
                </a:solidFill>
                <a:latin typeface="Arial Narrow" pitchFamily="34" charset="0"/>
              </a:rPr>
              <a:t>Kebutuhan</a:t>
            </a:r>
            <a:r>
              <a:rPr lang="en-US" sz="1800" dirty="0">
                <a:solidFill>
                  <a:schemeClr val="tx1"/>
                </a:solidFill>
                <a:latin typeface="Arial Narrow" pitchFamily="34" charset="0"/>
              </a:rPr>
              <a:t> </a:t>
            </a:r>
            <a:r>
              <a:rPr lang="en-US" sz="1800" dirty="0" err="1">
                <a:solidFill>
                  <a:schemeClr val="tx1"/>
                </a:solidFill>
                <a:latin typeface="Arial Narrow" pitchFamily="34" charset="0"/>
              </a:rPr>
              <a:t>Harapan</a:t>
            </a:r>
            <a:endParaRPr lang="en-US" sz="1800" dirty="0">
              <a:solidFill>
                <a:schemeClr val="tx1"/>
              </a:solidFill>
              <a:latin typeface="Arial Narrow" pitchFamily="34" charset="0"/>
            </a:endParaRPr>
          </a:p>
        </p:txBody>
      </p:sp>
      <p:sp>
        <p:nvSpPr>
          <p:cNvPr id="44" name="Rectangle 43">
            <a:extLst>
              <a:ext uri="{FF2B5EF4-FFF2-40B4-BE49-F238E27FC236}">
                <a16:creationId xmlns:a16="http://schemas.microsoft.com/office/drawing/2014/main" id="{57880F0D-5A3F-4191-97AA-F600A7106B78}"/>
              </a:ext>
            </a:extLst>
          </p:cNvPr>
          <p:cNvSpPr/>
          <p:nvPr/>
        </p:nvSpPr>
        <p:spPr>
          <a:xfrm>
            <a:off x="-282156" y="1211747"/>
            <a:ext cx="3945688"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8CC6C63-B59F-4E8F-B9DC-D6F2B4D7301D}"/>
              </a:ext>
            </a:extLst>
          </p:cNvPr>
          <p:cNvSpPr/>
          <p:nvPr/>
        </p:nvSpPr>
        <p:spPr>
          <a:xfrm>
            <a:off x="0" y="28575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2375F391-99CB-4475-9E32-3C99E744985F}"/>
              </a:ext>
            </a:extLst>
          </p:cNvPr>
          <p:cNvSpPr/>
          <p:nvPr/>
        </p:nvSpPr>
        <p:spPr>
          <a:xfrm>
            <a:off x="274638" y="27384"/>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BDB461D5-8637-4F87-90EC-06D3EC4F3A52}"/>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14" name="Straight Connector 13">
            <a:extLst>
              <a:ext uri="{FF2B5EF4-FFF2-40B4-BE49-F238E27FC236}">
                <a16:creationId xmlns:a16="http://schemas.microsoft.com/office/drawing/2014/main" id="{E05164BB-026E-48B4-97A5-6C100E6764D4}"/>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CCA2201-1CF6-4D43-806C-E4EFF0395BF0}"/>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F239DD15-D08E-4C4A-B2B5-8FF59A72D8D2}"/>
              </a:ext>
            </a:extLst>
          </p:cNvPr>
          <p:cNvGraphicFramePr/>
          <p:nvPr>
            <p:extLst>
              <p:ext uri="{D42A27DB-BD31-4B8C-83A1-F6EECF244321}">
                <p14:modId xmlns:p14="http://schemas.microsoft.com/office/powerpoint/2010/main" val="2467323011"/>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Right Arrow 51">
            <a:extLst>
              <a:ext uri="{FF2B5EF4-FFF2-40B4-BE49-F238E27FC236}">
                <a16:creationId xmlns:a16="http://schemas.microsoft.com/office/drawing/2014/main" id="{ACECA392-D242-48FF-B384-0D8ACAEEA1EC}"/>
              </a:ext>
            </a:extLst>
          </p:cNvPr>
          <p:cNvSpPr/>
          <p:nvPr/>
        </p:nvSpPr>
        <p:spPr bwMode="auto">
          <a:xfrm rot="5400000">
            <a:off x="919163" y="2490787"/>
            <a:ext cx="876300" cy="1285875"/>
          </a:xfrm>
          <a:prstGeom prst="rightArrow">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sp>
        <p:nvSpPr>
          <p:cNvPr id="59" name="Rectangle 58">
            <a:extLst>
              <a:ext uri="{FF2B5EF4-FFF2-40B4-BE49-F238E27FC236}">
                <a16:creationId xmlns:a16="http://schemas.microsoft.com/office/drawing/2014/main" id="{181A220F-EFE4-4BB4-9793-FC64ABFF0155}"/>
              </a:ext>
            </a:extLst>
          </p:cNvPr>
          <p:cNvSpPr/>
          <p:nvPr/>
        </p:nvSpPr>
        <p:spPr>
          <a:xfrm>
            <a:off x="214313" y="1401366"/>
            <a:ext cx="2357437" cy="1098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err="1">
                <a:solidFill>
                  <a:schemeClr val="tx1"/>
                </a:solidFill>
                <a:latin typeface="Arial Narrow" pitchFamily="34" charset="0"/>
              </a:rPr>
              <a:t>Identifikasi</a:t>
            </a:r>
            <a:r>
              <a:rPr lang="en-US" sz="2000" dirty="0">
                <a:solidFill>
                  <a:schemeClr val="tx1"/>
                </a:solidFill>
                <a:latin typeface="Arial Narrow" pitchFamily="34" charset="0"/>
              </a:rPr>
              <a:t> </a:t>
            </a:r>
            <a:r>
              <a:rPr lang="en-US" sz="2000" dirty="0" err="1">
                <a:solidFill>
                  <a:schemeClr val="tx1"/>
                </a:solidFill>
                <a:latin typeface="Arial Narrow" pitchFamily="34" charset="0"/>
              </a:rPr>
              <a:t>Bahaya</a:t>
            </a:r>
            <a:r>
              <a:rPr lang="en-US" sz="2000" dirty="0">
                <a:solidFill>
                  <a:schemeClr val="tx1"/>
                </a:solidFill>
                <a:latin typeface="Arial Narrow" pitchFamily="34" charset="0"/>
              </a:rPr>
              <a:t>/</a:t>
            </a:r>
            <a:r>
              <a:rPr lang="en-US" sz="2000" dirty="0" err="1">
                <a:solidFill>
                  <a:schemeClr val="tx1"/>
                </a:solidFill>
                <a:latin typeface="Arial Narrow" pitchFamily="34" charset="0"/>
              </a:rPr>
              <a:t>Aspek</a:t>
            </a:r>
            <a:r>
              <a:rPr lang="en-US" sz="2000" dirty="0">
                <a:solidFill>
                  <a:schemeClr val="tx1"/>
                </a:solidFill>
                <a:latin typeface="Arial Narrow" pitchFamily="34" charset="0"/>
              </a:rPr>
              <a:t> &amp; </a:t>
            </a:r>
            <a:r>
              <a:rPr lang="en-US" sz="2000" dirty="0" err="1">
                <a:solidFill>
                  <a:schemeClr val="tx1"/>
                </a:solidFill>
                <a:latin typeface="Arial Narrow" pitchFamily="34" charset="0"/>
              </a:rPr>
              <a:t>Risiko</a:t>
            </a:r>
            <a:r>
              <a:rPr lang="en-US" sz="2000" dirty="0">
                <a:solidFill>
                  <a:schemeClr val="tx1"/>
                </a:solidFill>
                <a:latin typeface="Arial Narrow" pitchFamily="34" charset="0"/>
              </a:rPr>
              <a:t> K3/</a:t>
            </a:r>
            <a:r>
              <a:rPr lang="en-US" sz="2000" dirty="0" err="1">
                <a:solidFill>
                  <a:schemeClr val="tx1"/>
                </a:solidFill>
                <a:latin typeface="Arial Narrow" pitchFamily="34" charset="0"/>
              </a:rPr>
              <a:t>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Lingkungan</a:t>
            </a:r>
            <a:endParaRPr lang="en-US" sz="2000" dirty="0">
              <a:solidFill>
                <a:schemeClr val="tx1"/>
              </a:solidFill>
              <a:latin typeface="Arial Narrow" pitchFamily="34" charset="0"/>
            </a:endParaRPr>
          </a:p>
        </p:txBody>
      </p:sp>
      <p:sp>
        <p:nvSpPr>
          <p:cNvPr id="60" name="Rectangle 59">
            <a:extLst>
              <a:ext uri="{FF2B5EF4-FFF2-40B4-BE49-F238E27FC236}">
                <a16:creationId xmlns:a16="http://schemas.microsoft.com/office/drawing/2014/main" id="{30353C62-2C18-4B73-8C84-207D7CD9C4AC}"/>
              </a:ext>
            </a:extLst>
          </p:cNvPr>
          <p:cNvSpPr/>
          <p:nvPr/>
        </p:nvSpPr>
        <p:spPr>
          <a:xfrm>
            <a:off x="214313" y="3714750"/>
            <a:ext cx="2357437" cy="642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err="1">
                <a:solidFill>
                  <a:schemeClr val="tx1"/>
                </a:solidFill>
                <a:latin typeface="Arial Narrow" pitchFamily="34" charset="0"/>
              </a:rPr>
              <a:t>Penilaian</a:t>
            </a:r>
            <a:r>
              <a:rPr lang="en-US" sz="2000" dirty="0">
                <a:solidFill>
                  <a:schemeClr val="tx1"/>
                </a:solidFill>
                <a:latin typeface="Arial Narrow" pitchFamily="34" charset="0"/>
              </a:rPr>
              <a:t> </a:t>
            </a:r>
            <a:r>
              <a:rPr lang="en-US" sz="2000" dirty="0" err="1">
                <a:solidFill>
                  <a:schemeClr val="tx1"/>
                </a:solidFill>
                <a:latin typeface="Arial Narrow" pitchFamily="34" charset="0"/>
              </a:rPr>
              <a:t>Risiko</a:t>
            </a:r>
            <a:r>
              <a:rPr lang="en-US" sz="2000" dirty="0">
                <a:solidFill>
                  <a:schemeClr val="tx1"/>
                </a:solidFill>
                <a:latin typeface="Arial Narrow" pitchFamily="34" charset="0"/>
              </a:rPr>
              <a:t> &amp; </a:t>
            </a:r>
            <a:r>
              <a:rPr lang="en-US" sz="2000" dirty="0" err="1">
                <a:solidFill>
                  <a:schemeClr val="tx1"/>
                </a:solidFill>
                <a:latin typeface="Arial Narrow" pitchFamily="34" charset="0"/>
              </a:rPr>
              <a:t>Peluang</a:t>
            </a:r>
            <a:endParaRPr lang="en-US" sz="2000" dirty="0">
              <a:solidFill>
                <a:schemeClr val="tx1"/>
              </a:solidFill>
              <a:latin typeface="Arial Narrow" pitchFamily="34" charset="0"/>
            </a:endParaRPr>
          </a:p>
        </p:txBody>
      </p:sp>
      <p:sp>
        <p:nvSpPr>
          <p:cNvPr id="61" name="Right Arrow 60">
            <a:extLst>
              <a:ext uri="{FF2B5EF4-FFF2-40B4-BE49-F238E27FC236}">
                <a16:creationId xmlns:a16="http://schemas.microsoft.com/office/drawing/2014/main" id="{C7828F1C-B211-4239-B72E-5095059E4200}"/>
              </a:ext>
            </a:extLst>
          </p:cNvPr>
          <p:cNvSpPr/>
          <p:nvPr/>
        </p:nvSpPr>
        <p:spPr bwMode="auto">
          <a:xfrm rot="5400000">
            <a:off x="954882" y="4241006"/>
            <a:ext cx="804862" cy="1285875"/>
          </a:xfrm>
          <a:prstGeom prst="rightArrow">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sp>
        <p:nvSpPr>
          <p:cNvPr id="62" name="Rectangle 61">
            <a:extLst>
              <a:ext uri="{FF2B5EF4-FFF2-40B4-BE49-F238E27FC236}">
                <a16:creationId xmlns:a16="http://schemas.microsoft.com/office/drawing/2014/main" id="{9B7F77B5-0DB3-4DB2-9F54-5238B4E4DCA8}"/>
              </a:ext>
            </a:extLst>
          </p:cNvPr>
          <p:cNvSpPr/>
          <p:nvPr/>
        </p:nvSpPr>
        <p:spPr>
          <a:xfrm>
            <a:off x="214313" y="5429250"/>
            <a:ext cx="2357437" cy="642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err="1">
                <a:solidFill>
                  <a:schemeClr val="tx1"/>
                </a:solidFill>
                <a:latin typeface="Arial Narrow" pitchFamily="34" charset="0"/>
              </a:rPr>
              <a:t>Pengendalian</a:t>
            </a:r>
            <a:r>
              <a:rPr lang="en-US" sz="2000" dirty="0">
                <a:solidFill>
                  <a:schemeClr val="tx1"/>
                </a:solidFill>
                <a:latin typeface="Arial Narrow" pitchFamily="34" charset="0"/>
              </a:rPr>
              <a:t> </a:t>
            </a:r>
            <a:r>
              <a:rPr lang="en-US" sz="2000" dirty="0" err="1">
                <a:solidFill>
                  <a:schemeClr val="tx1"/>
                </a:solidFill>
                <a:latin typeface="Arial Narrow" pitchFamily="34" charset="0"/>
              </a:rPr>
              <a:t>Risiko</a:t>
            </a:r>
            <a:endParaRPr lang="en-US" sz="2000" dirty="0">
              <a:solidFill>
                <a:schemeClr val="tx1"/>
              </a:solidFill>
              <a:latin typeface="Arial Narrow" pitchFamily="34" charset="0"/>
            </a:endParaRPr>
          </a:p>
        </p:txBody>
      </p:sp>
      <p:sp>
        <p:nvSpPr>
          <p:cNvPr id="63" name="Right Arrow 62">
            <a:extLst>
              <a:ext uri="{FF2B5EF4-FFF2-40B4-BE49-F238E27FC236}">
                <a16:creationId xmlns:a16="http://schemas.microsoft.com/office/drawing/2014/main" id="{C854F0DF-BDD8-4DAF-A6F1-322EF3D38FFC}"/>
              </a:ext>
            </a:extLst>
          </p:cNvPr>
          <p:cNvSpPr/>
          <p:nvPr/>
        </p:nvSpPr>
        <p:spPr bwMode="auto">
          <a:xfrm>
            <a:off x="2786063" y="1714500"/>
            <a:ext cx="376237" cy="857250"/>
          </a:xfrm>
          <a:prstGeom prst="rightArrow">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grpSp>
        <p:nvGrpSpPr>
          <p:cNvPr id="31759" name="Group 71">
            <a:extLst>
              <a:ext uri="{FF2B5EF4-FFF2-40B4-BE49-F238E27FC236}">
                <a16:creationId xmlns:a16="http://schemas.microsoft.com/office/drawing/2014/main" id="{AEB2510F-4046-4D6B-9D97-6FBE8E03535B}"/>
              </a:ext>
            </a:extLst>
          </p:cNvPr>
          <p:cNvGrpSpPr>
            <a:grpSpLocks/>
          </p:cNvGrpSpPr>
          <p:nvPr/>
        </p:nvGrpSpPr>
        <p:grpSpPr bwMode="auto">
          <a:xfrm>
            <a:off x="3357563" y="1428750"/>
            <a:ext cx="1500187" cy="1500188"/>
            <a:chOff x="3357554" y="1357298"/>
            <a:chExt cx="1500198" cy="1500198"/>
          </a:xfrm>
        </p:grpSpPr>
        <p:sp>
          <p:nvSpPr>
            <p:cNvPr id="64" name="Rectangle 63">
              <a:extLst>
                <a:ext uri="{FF2B5EF4-FFF2-40B4-BE49-F238E27FC236}">
                  <a16:creationId xmlns:a16="http://schemas.microsoft.com/office/drawing/2014/main" id="{EA0864F0-F8B5-4346-B867-FBF01846BC7C}"/>
                </a:ext>
              </a:extLst>
            </p:cNvPr>
            <p:cNvSpPr/>
            <p:nvPr/>
          </p:nvSpPr>
          <p:spPr>
            <a:xfrm>
              <a:off x="3414704" y="1428736"/>
              <a:ext cx="1371610" cy="27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Bahan</a:t>
              </a:r>
              <a:r>
                <a:rPr lang="en-US" sz="1600" dirty="0">
                  <a:solidFill>
                    <a:schemeClr val="tx1"/>
                  </a:solidFill>
                  <a:latin typeface="Arial Narrow" pitchFamily="34" charset="0"/>
                </a:rPr>
                <a:t> </a:t>
              </a:r>
            </a:p>
          </p:txBody>
        </p:sp>
        <p:sp>
          <p:nvSpPr>
            <p:cNvPr id="65" name="Rectangle 64">
              <a:extLst>
                <a:ext uri="{FF2B5EF4-FFF2-40B4-BE49-F238E27FC236}">
                  <a16:creationId xmlns:a16="http://schemas.microsoft.com/office/drawing/2014/main" id="{60B48797-CCEF-4E12-9BBB-231FF3BB7DE1}"/>
                </a:ext>
              </a:extLst>
            </p:cNvPr>
            <p:cNvSpPr/>
            <p:nvPr/>
          </p:nvSpPr>
          <p:spPr>
            <a:xfrm>
              <a:off x="3414704" y="1785926"/>
              <a:ext cx="1371610" cy="27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Alat</a:t>
              </a:r>
              <a:r>
                <a:rPr lang="en-US" sz="1600" dirty="0">
                  <a:solidFill>
                    <a:schemeClr val="tx1"/>
                  </a:solidFill>
                  <a:latin typeface="Arial Narrow" pitchFamily="34" charset="0"/>
                </a:rPr>
                <a:t>  </a:t>
              </a:r>
            </a:p>
          </p:txBody>
        </p:sp>
        <p:sp>
          <p:nvSpPr>
            <p:cNvPr id="66" name="Rectangle 65">
              <a:extLst>
                <a:ext uri="{FF2B5EF4-FFF2-40B4-BE49-F238E27FC236}">
                  <a16:creationId xmlns:a16="http://schemas.microsoft.com/office/drawing/2014/main" id="{2C8D28F0-6C50-432C-A99D-1047C0CDDA3B}"/>
                </a:ext>
              </a:extLst>
            </p:cNvPr>
            <p:cNvSpPr/>
            <p:nvPr/>
          </p:nvSpPr>
          <p:spPr>
            <a:xfrm>
              <a:off x="3414704" y="2143116"/>
              <a:ext cx="1371610" cy="27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Manusia</a:t>
              </a:r>
              <a:r>
                <a:rPr lang="en-US" sz="1600" dirty="0">
                  <a:solidFill>
                    <a:schemeClr val="tx1"/>
                  </a:solidFill>
                  <a:latin typeface="Arial Narrow" pitchFamily="34" charset="0"/>
                </a:rPr>
                <a:t>   </a:t>
              </a:r>
            </a:p>
          </p:txBody>
        </p:sp>
        <p:sp>
          <p:nvSpPr>
            <p:cNvPr id="67" name="Rectangle 66">
              <a:extLst>
                <a:ext uri="{FF2B5EF4-FFF2-40B4-BE49-F238E27FC236}">
                  <a16:creationId xmlns:a16="http://schemas.microsoft.com/office/drawing/2014/main" id="{81BCACA3-9553-43A8-9AAD-E08E6CA06198}"/>
                </a:ext>
              </a:extLst>
            </p:cNvPr>
            <p:cNvSpPr/>
            <p:nvPr/>
          </p:nvSpPr>
          <p:spPr>
            <a:xfrm>
              <a:off x="3414704" y="2500306"/>
              <a:ext cx="1371610" cy="27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Lingkungan</a:t>
              </a:r>
              <a:r>
                <a:rPr lang="en-US" sz="1600" dirty="0">
                  <a:solidFill>
                    <a:schemeClr val="tx1"/>
                  </a:solidFill>
                  <a:latin typeface="Arial Narrow" pitchFamily="34" charset="0"/>
                </a:rPr>
                <a:t>    </a:t>
              </a:r>
            </a:p>
          </p:txBody>
        </p:sp>
        <p:sp>
          <p:nvSpPr>
            <p:cNvPr id="68" name="Rectangle 67">
              <a:extLst>
                <a:ext uri="{FF2B5EF4-FFF2-40B4-BE49-F238E27FC236}">
                  <a16:creationId xmlns:a16="http://schemas.microsoft.com/office/drawing/2014/main" id="{708C8C26-95A1-440F-8819-A4EE7DD34395}"/>
                </a:ext>
              </a:extLst>
            </p:cNvPr>
            <p:cNvSpPr/>
            <p:nvPr/>
          </p:nvSpPr>
          <p:spPr>
            <a:xfrm>
              <a:off x="3357554" y="1357298"/>
              <a:ext cx="1500198" cy="1500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pic>
        <p:nvPicPr>
          <p:cNvPr id="31760" name="Picture 91" descr="container_shipping_1">
            <a:extLst>
              <a:ext uri="{FF2B5EF4-FFF2-40B4-BE49-F238E27FC236}">
                <a16:creationId xmlns:a16="http://schemas.microsoft.com/office/drawing/2014/main" id="{81DCB704-CE8F-4A61-BE07-89047428BD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0750" y="1257300"/>
            <a:ext cx="27908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ight Arrow 69">
            <a:extLst>
              <a:ext uri="{FF2B5EF4-FFF2-40B4-BE49-F238E27FC236}">
                <a16:creationId xmlns:a16="http://schemas.microsoft.com/office/drawing/2014/main" id="{A16160A1-94E8-4658-81A2-9FA66BCF1D2E}"/>
              </a:ext>
            </a:extLst>
          </p:cNvPr>
          <p:cNvSpPr/>
          <p:nvPr/>
        </p:nvSpPr>
        <p:spPr bwMode="auto">
          <a:xfrm>
            <a:off x="5072063" y="1785938"/>
            <a:ext cx="642937" cy="857250"/>
          </a:xfrm>
          <a:prstGeom prst="rightArrow">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cxnSp>
        <p:nvCxnSpPr>
          <p:cNvPr id="75" name="Elbow Connector 74">
            <a:extLst>
              <a:ext uri="{FF2B5EF4-FFF2-40B4-BE49-F238E27FC236}">
                <a16:creationId xmlns:a16="http://schemas.microsoft.com/office/drawing/2014/main" id="{A74C13F9-9CC8-48EC-88FE-B2AECBFE59B6}"/>
              </a:ext>
            </a:extLst>
          </p:cNvPr>
          <p:cNvCxnSpPr>
            <a:stCxn id="60" idx="3"/>
          </p:cNvCxnSpPr>
          <p:nvPr/>
        </p:nvCxnSpPr>
        <p:spPr>
          <a:xfrm>
            <a:off x="2571750" y="4037013"/>
            <a:ext cx="2344738" cy="485775"/>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6" name="Text Box 88">
            <a:extLst>
              <a:ext uri="{FF2B5EF4-FFF2-40B4-BE49-F238E27FC236}">
                <a16:creationId xmlns:a16="http://schemas.microsoft.com/office/drawing/2014/main" id="{6E2122C0-E2D1-4264-B3E1-FF6943FA7BE0}"/>
              </a:ext>
            </a:extLst>
          </p:cNvPr>
          <p:cNvSpPr txBox="1">
            <a:spLocks noChangeArrowheads="1"/>
          </p:cNvSpPr>
          <p:nvPr/>
        </p:nvSpPr>
        <p:spPr bwMode="auto">
          <a:xfrm>
            <a:off x="3114676" y="5499100"/>
            <a:ext cx="2357438" cy="319639"/>
          </a:xfrm>
          <a:prstGeom prst="rect">
            <a:avLst/>
          </a:prstGeom>
          <a:noFill/>
          <a:ln>
            <a:noFill/>
          </a:ln>
        </p:spPr>
        <p:txBody>
          <a:bodyPr wrap="square">
            <a:spAutoFit/>
          </a:bodyPr>
          <a:lstStyle>
            <a:lvl1pPr>
              <a:tabLst>
                <a:tab pos="342900" algn="l"/>
                <a:tab pos="682625" algn="l"/>
              </a:tabLst>
              <a:defRPr sz="1600">
                <a:solidFill>
                  <a:schemeClr val="tx1"/>
                </a:solidFill>
                <a:latin typeface="Tahoma" panose="020B0604030504040204" pitchFamily="34" charset="0"/>
              </a:defRPr>
            </a:lvl1pPr>
            <a:lvl2pPr marL="742950" indent="-285750">
              <a:tabLst>
                <a:tab pos="342900" algn="l"/>
                <a:tab pos="682625" algn="l"/>
              </a:tabLst>
              <a:defRPr sz="1600">
                <a:solidFill>
                  <a:schemeClr val="tx1"/>
                </a:solidFill>
                <a:latin typeface="Tahoma" panose="020B0604030504040204" pitchFamily="34" charset="0"/>
              </a:defRPr>
            </a:lvl2pPr>
            <a:lvl3pPr marL="1143000" indent="-228600">
              <a:tabLst>
                <a:tab pos="342900" algn="l"/>
                <a:tab pos="682625" algn="l"/>
              </a:tabLst>
              <a:defRPr sz="1600">
                <a:solidFill>
                  <a:schemeClr val="tx1"/>
                </a:solidFill>
                <a:latin typeface="Tahoma" panose="020B0604030504040204" pitchFamily="34" charset="0"/>
              </a:defRPr>
            </a:lvl3pPr>
            <a:lvl4pPr marL="1600200" indent="-228600">
              <a:tabLst>
                <a:tab pos="342900" algn="l"/>
                <a:tab pos="682625" algn="l"/>
              </a:tabLst>
              <a:defRPr sz="1600">
                <a:solidFill>
                  <a:schemeClr val="tx1"/>
                </a:solidFill>
                <a:latin typeface="Tahoma" panose="020B0604030504040204" pitchFamily="34" charset="0"/>
              </a:defRPr>
            </a:lvl4pPr>
            <a:lvl5pPr marL="2057400" indent="-228600">
              <a:tabLst>
                <a:tab pos="342900" algn="l"/>
                <a:tab pos="682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9pPr>
          </a:lstStyle>
          <a:p>
            <a:pPr algn="just">
              <a:spcBef>
                <a:spcPct val="50000"/>
              </a:spcBef>
              <a:defRPr/>
            </a:pPr>
            <a:r>
              <a:rPr lang="en-US" sz="1477" b="1" dirty="0">
                <a:solidFill>
                  <a:srgbClr val="0000CC"/>
                </a:solidFill>
                <a:latin typeface="Arial" panose="020B0604020202020204" pitchFamily="34" charset="0"/>
                <a:cs typeface="+mn-cs"/>
              </a:rPr>
              <a:t>5 </a:t>
            </a:r>
            <a:r>
              <a:rPr lang="en-US" sz="1477" b="1" dirty="0" err="1">
                <a:solidFill>
                  <a:srgbClr val="0000CC"/>
                </a:solidFill>
                <a:latin typeface="Arial" panose="020B0604020202020204" pitchFamily="34" charset="0"/>
                <a:cs typeface="+mn-cs"/>
              </a:rPr>
              <a:t>Hirarki</a:t>
            </a:r>
            <a:r>
              <a:rPr lang="en-US" sz="1477" b="1" dirty="0">
                <a:solidFill>
                  <a:srgbClr val="0000CC"/>
                </a:solidFill>
                <a:latin typeface="Arial" panose="020B0604020202020204" pitchFamily="34" charset="0"/>
                <a:cs typeface="+mn-cs"/>
              </a:rPr>
              <a:t> </a:t>
            </a:r>
            <a:r>
              <a:rPr lang="en-US" sz="1477" b="1" dirty="0" err="1">
                <a:solidFill>
                  <a:srgbClr val="0000CC"/>
                </a:solidFill>
                <a:latin typeface="Arial" panose="020B0604020202020204" pitchFamily="34" charset="0"/>
                <a:cs typeface="+mn-cs"/>
              </a:rPr>
              <a:t>Pengendalian</a:t>
            </a:r>
            <a:endParaRPr lang="en-US" sz="1477" b="1" dirty="0">
              <a:solidFill>
                <a:srgbClr val="0000CC"/>
              </a:solidFill>
              <a:latin typeface="Arial" panose="020B0604020202020204" pitchFamily="34" charset="0"/>
              <a:cs typeface="+mn-cs"/>
            </a:endParaRPr>
          </a:p>
        </p:txBody>
      </p:sp>
      <p:pic>
        <p:nvPicPr>
          <p:cNvPr id="31764" name="Picture 76" descr="risk rating.jpg">
            <a:extLst>
              <a:ext uri="{FF2B5EF4-FFF2-40B4-BE49-F238E27FC236}">
                <a16:creationId xmlns:a16="http://schemas.microsoft.com/office/drawing/2014/main" id="{E9D07BF6-8E5B-4F1C-B387-01F743ECF05B}"/>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16488" y="3714750"/>
            <a:ext cx="4084637"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80" name="Shape 79">
            <a:extLst>
              <a:ext uri="{FF2B5EF4-FFF2-40B4-BE49-F238E27FC236}">
                <a16:creationId xmlns:a16="http://schemas.microsoft.com/office/drawing/2014/main" id="{4FE51191-F8F6-4537-AD27-439CBE793E0A}"/>
              </a:ext>
            </a:extLst>
          </p:cNvPr>
          <p:cNvCxnSpPr>
            <a:cxnSpLocks/>
            <a:endCxn id="76" idx="3"/>
          </p:cNvCxnSpPr>
          <p:nvPr/>
        </p:nvCxnSpPr>
        <p:spPr>
          <a:xfrm rot="10800000" flipV="1">
            <a:off x="5472114" y="5330824"/>
            <a:ext cx="1487486" cy="328096"/>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766" name="Footer Placeholder 1">
            <a:extLst>
              <a:ext uri="{FF2B5EF4-FFF2-40B4-BE49-F238E27FC236}">
                <a16:creationId xmlns:a16="http://schemas.microsoft.com/office/drawing/2014/main" id="{99E4C319-2FA0-4116-83D3-D35B489C2E7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31767" name="Slide Number Placeholder 2">
            <a:extLst>
              <a:ext uri="{FF2B5EF4-FFF2-40B4-BE49-F238E27FC236}">
                <a16:creationId xmlns:a16="http://schemas.microsoft.com/office/drawing/2014/main" id="{46F0D5D4-DD91-47A9-967E-B2FF2ADAEB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F80B401-85CC-444C-B099-3EEF9DE94FC8}" type="slidenum">
              <a:rPr lang="en-US" altLang="en-US" sz="1400" smtClean="0">
                <a:latin typeface="Times New Roman" panose="02020603050405020304" pitchFamily="18" charset="0"/>
              </a:rPr>
              <a:pPr>
                <a:spcBef>
                  <a:spcPct val="0"/>
                </a:spcBef>
                <a:buFontTx/>
                <a:buNone/>
              </a:pPr>
              <a:t>23</a:t>
            </a:fld>
            <a:endParaRPr lang="en-US" altLang="en-US" sz="1400">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661209" y="2695164"/>
            <a:ext cx="1433346" cy="140684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62"/>
          </a:p>
        </p:txBody>
      </p:sp>
      <p:pic>
        <p:nvPicPr>
          <p:cNvPr id="18" name="Picture 7" descr="ENRGY105"/>
          <p:cNvPicPr>
            <a:picLocks noChangeAspect="1" noChangeArrowheads="1"/>
          </p:cNvPicPr>
          <p:nvPr/>
        </p:nvPicPr>
        <p:blipFill>
          <a:blip r:embed="rId3" cstate="print"/>
          <a:srcRect/>
          <a:stretch>
            <a:fillRect/>
          </a:stretch>
        </p:blipFill>
        <p:spPr bwMode="auto">
          <a:xfrm>
            <a:off x="616303" y="2681980"/>
            <a:ext cx="1355476" cy="1298386"/>
          </a:xfrm>
          <a:prstGeom prst="rect">
            <a:avLst/>
          </a:prstGeom>
          <a:noFill/>
          <a:ln w="9525">
            <a:noFill/>
            <a:miter lim="800000"/>
            <a:headEnd/>
            <a:tailEnd/>
          </a:ln>
        </p:spPr>
      </p:pic>
      <p:sp>
        <p:nvSpPr>
          <p:cNvPr id="20" name="TextBox 23"/>
          <p:cNvSpPr txBox="1">
            <a:spLocks noChangeArrowheads="1"/>
          </p:cNvSpPr>
          <p:nvPr/>
        </p:nvSpPr>
        <p:spPr bwMode="auto">
          <a:xfrm>
            <a:off x="543972" y="2162382"/>
            <a:ext cx="1680776" cy="490006"/>
          </a:xfrm>
          <a:prstGeom prst="rect">
            <a:avLst/>
          </a:prstGeom>
          <a:noFill/>
          <a:ln w="9525">
            <a:noFill/>
            <a:miter lim="800000"/>
            <a:headEnd/>
            <a:tailEnd/>
          </a:ln>
        </p:spPr>
        <p:txBody>
          <a:bodyPr wrap="square">
            <a:spAutoFit/>
          </a:bodyPr>
          <a:lstStyle/>
          <a:p>
            <a:pPr algn="ctr"/>
            <a:r>
              <a:rPr lang="en-US" sz="1292" dirty="0" err="1">
                <a:solidFill>
                  <a:schemeClr val="accent5">
                    <a:lumMod val="75000"/>
                  </a:schemeClr>
                </a:solidFill>
              </a:rPr>
              <a:t>Aktivitas</a:t>
            </a:r>
            <a:r>
              <a:rPr lang="en-US" sz="1292" dirty="0">
                <a:solidFill>
                  <a:schemeClr val="accent5">
                    <a:lumMod val="75000"/>
                  </a:schemeClr>
                </a:solidFill>
              </a:rPr>
              <a:t> </a:t>
            </a:r>
            <a:r>
              <a:rPr lang="en-US" sz="1292" dirty="0" err="1">
                <a:solidFill>
                  <a:schemeClr val="accent5">
                    <a:lumMod val="75000"/>
                  </a:schemeClr>
                </a:solidFill>
              </a:rPr>
              <a:t>Pengisian</a:t>
            </a:r>
            <a:r>
              <a:rPr lang="en-US" sz="1292" dirty="0">
                <a:solidFill>
                  <a:schemeClr val="accent5">
                    <a:lumMod val="75000"/>
                  </a:schemeClr>
                </a:solidFill>
              </a:rPr>
              <a:t> </a:t>
            </a:r>
            <a:r>
              <a:rPr lang="en-US" sz="1292" dirty="0" err="1">
                <a:solidFill>
                  <a:schemeClr val="accent5">
                    <a:lumMod val="75000"/>
                  </a:schemeClr>
                </a:solidFill>
              </a:rPr>
              <a:t>oli</a:t>
            </a:r>
            <a:r>
              <a:rPr lang="en-US" sz="1292" dirty="0">
                <a:solidFill>
                  <a:schemeClr val="accent5">
                    <a:lumMod val="75000"/>
                  </a:schemeClr>
                </a:solidFill>
              </a:rPr>
              <a:t> </a:t>
            </a:r>
            <a:r>
              <a:rPr lang="en-US" sz="1292" dirty="0" err="1">
                <a:solidFill>
                  <a:schemeClr val="accent5">
                    <a:lumMod val="75000"/>
                  </a:schemeClr>
                </a:solidFill>
              </a:rPr>
              <a:t>pada</a:t>
            </a:r>
            <a:r>
              <a:rPr lang="en-US" sz="1292" dirty="0">
                <a:solidFill>
                  <a:schemeClr val="accent5">
                    <a:lumMod val="75000"/>
                  </a:schemeClr>
                </a:solidFill>
              </a:rPr>
              <a:t> </a:t>
            </a:r>
            <a:r>
              <a:rPr lang="en-US" sz="1292" dirty="0" err="1">
                <a:solidFill>
                  <a:schemeClr val="accent5">
                    <a:lumMod val="75000"/>
                  </a:schemeClr>
                </a:solidFill>
              </a:rPr>
              <a:t>mesin</a:t>
            </a:r>
            <a:endParaRPr lang="en-US" sz="1292" dirty="0">
              <a:solidFill>
                <a:schemeClr val="accent5">
                  <a:lumMod val="75000"/>
                </a:schemeClr>
              </a:solidFill>
            </a:endParaRPr>
          </a:p>
        </p:txBody>
      </p:sp>
      <p:pic>
        <p:nvPicPr>
          <p:cNvPr id="21" name="Picture 20" descr="ceceran oli.JPG"/>
          <p:cNvPicPr>
            <a:picLocks noChangeAspect="1"/>
          </p:cNvPicPr>
          <p:nvPr/>
        </p:nvPicPr>
        <p:blipFill>
          <a:blip r:embed="rId4" cstate="print"/>
          <a:stretch>
            <a:fillRect/>
          </a:stretch>
        </p:blipFill>
        <p:spPr>
          <a:xfrm>
            <a:off x="2576249" y="2074973"/>
            <a:ext cx="1153637" cy="1086090"/>
          </a:xfrm>
          <a:prstGeom prst="rect">
            <a:avLst/>
          </a:prstGeom>
          <a:ln>
            <a:noFill/>
          </a:ln>
          <a:effectLst>
            <a:outerShdw blurRad="292100" dist="139700" dir="2700000" algn="tl" rotWithShape="0">
              <a:srgbClr val="333333">
                <a:alpha val="65000"/>
              </a:srgbClr>
            </a:outerShdw>
          </a:effectLst>
        </p:spPr>
      </p:pic>
      <p:sp>
        <p:nvSpPr>
          <p:cNvPr id="22" name="TextBox 26"/>
          <p:cNvSpPr txBox="1">
            <a:spLocks noChangeArrowheads="1"/>
          </p:cNvSpPr>
          <p:nvPr/>
        </p:nvSpPr>
        <p:spPr bwMode="auto">
          <a:xfrm>
            <a:off x="3586848" y="2346250"/>
            <a:ext cx="1289146" cy="319639"/>
          </a:xfrm>
          <a:prstGeom prst="rect">
            <a:avLst/>
          </a:prstGeom>
          <a:noFill/>
          <a:ln w="9525">
            <a:noFill/>
            <a:miter lim="800000"/>
            <a:headEnd/>
            <a:tailEnd/>
          </a:ln>
        </p:spPr>
        <p:txBody>
          <a:bodyPr wrap="square">
            <a:spAutoFit/>
          </a:bodyPr>
          <a:lstStyle/>
          <a:p>
            <a:pPr algn="ctr"/>
            <a:r>
              <a:rPr lang="en-US" sz="1477" dirty="0" err="1">
                <a:solidFill>
                  <a:srgbClr val="FF0000"/>
                </a:solidFill>
              </a:rPr>
              <a:t>Ceceran</a:t>
            </a:r>
            <a:r>
              <a:rPr lang="en-US" sz="1477" dirty="0">
                <a:solidFill>
                  <a:srgbClr val="FF0000"/>
                </a:solidFill>
              </a:rPr>
              <a:t> </a:t>
            </a:r>
            <a:r>
              <a:rPr lang="en-US" sz="1477" dirty="0" err="1">
                <a:solidFill>
                  <a:srgbClr val="FF0000"/>
                </a:solidFill>
              </a:rPr>
              <a:t>oli</a:t>
            </a:r>
            <a:endParaRPr lang="en-US" sz="1477" dirty="0">
              <a:solidFill>
                <a:srgbClr val="FF0000"/>
              </a:solidFill>
            </a:endParaRPr>
          </a:p>
        </p:txBody>
      </p:sp>
      <p:pic>
        <p:nvPicPr>
          <p:cNvPr id="23" name="Picture 22" descr="majun kontaminasi.JPG"/>
          <p:cNvPicPr>
            <a:picLocks noChangeAspect="1"/>
          </p:cNvPicPr>
          <p:nvPr/>
        </p:nvPicPr>
        <p:blipFill>
          <a:blip r:embed="rId5" cstate="print"/>
          <a:stretch>
            <a:fillRect/>
          </a:stretch>
        </p:blipFill>
        <p:spPr>
          <a:xfrm>
            <a:off x="2576249" y="3622726"/>
            <a:ext cx="1149330" cy="1071490"/>
          </a:xfrm>
          <a:prstGeom prst="rect">
            <a:avLst/>
          </a:prstGeom>
          <a:ln>
            <a:noFill/>
          </a:ln>
          <a:effectLst>
            <a:outerShdw blurRad="292100" dist="139700" dir="2700000" algn="tl" rotWithShape="0">
              <a:srgbClr val="333333">
                <a:alpha val="65000"/>
              </a:srgbClr>
            </a:outerShdw>
          </a:effectLst>
        </p:spPr>
      </p:pic>
      <p:sp>
        <p:nvSpPr>
          <p:cNvPr id="25" name="TextBox 32"/>
          <p:cNvSpPr txBox="1">
            <a:spLocks noChangeArrowheads="1"/>
          </p:cNvSpPr>
          <p:nvPr/>
        </p:nvSpPr>
        <p:spPr bwMode="auto">
          <a:xfrm>
            <a:off x="3494130" y="3993616"/>
            <a:ext cx="1730916" cy="546945"/>
          </a:xfrm>
          <a:prstGeom prst="rect">
            <a:avLst/>
          </a:prstGeom>
          <a:noFill/>
          <a:ln w="9525">
            <a:noFill/>
            <a:miter lim="800000"/>
            <a:headEnd/>
            <a:tailEnd/>
          </a:ln>
        </p:spPr>
        <p:txBody>
          <a:bodyPr>
            <a:spAutoFit/>
          </a:bodyPr>
          <a:lstStyle/>
          <a:p>
            <a:pPr algn="ctr"/>
            <a:r>
              <a:rPr lang="en-US" sz="1477" dirty="0" err="1">
                <a:solidFill>
                  <a:srgbClr val="FF0000"/>
                </a:solidFill>
              </a:rPr>
              <a:t>Limbah</a:t>
            </a:r>
            <a:r>
              <a:rPr lang="en-US" sz="1477" dirty="0">
                <a:solidFill>
                  <a:srgbClr val="FF0000"/>
                </a:solidFill>
              </a:rPr>
              <a:t> </a:t>
            </a:r>
            <a:r>
              <a:rPr lang="en-US" sz="1477" dirty="0" err="1">
                <a:solidFill>
                  <a:srgbClr val="FF0000"/>
                </a:solidFill>
              </a:rPr>
              <a:t>majun</a:t>
            </a:r>
            <a:r>
              <a:rPr lang="en-US" sz="1477" dirty="0">
                <a:solidFill>
                  <a:srgbClr val="FF0000"/>
                </a:solidFill>
              </a:rPr>
              <a:t> </a:t>
            </a:r>
            <a:r>
              <a:rPr lang="en-US" sz="1477" dirty="0" err="1">
                <a:solidFill>
                  <a:srgbClr val="FF0000"/>
                </a:solidFill>
              </a:rPr>
              <a:t>terkontaminsi</a:t>
            </a:r>
            <a:r>
              <a:rPr lang="en-US" sz="1477" dirty="0">
                <a:solidFill>
                  <a:srgbClr val="FF0000"/>
                </a:solidFill>
              </a:rPr>
              <a:t> </a:t>
            </a:r>
          </a:p>
        </p:txBody>
      </p:sp>
      <p:sp>
        <p:nvSpPr>
          <p:cNvPr id="26" name="Rectangle 25"/>
          <p:cNvSpPr/>
          <p:nvPr/>
        </p:nvSpPr>
        <p:spPr>
          <a:xfrm>
            <a:off x="2710016" y="3211902"/>
            <a:ext cx="723276"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Aspek</a:t>
            </a:r>
            <a:endParaRPr lang="en-US" sz="1662" b="1"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29" name="Picture 28" descr="dampak oli.jpg"/>
          <p:cNvPicPr>
            <a:picLocks noChangeAspect="1"/>
          </p:cNvPicPr>
          <p:nvPr/>
        </p:nvPicPr>
        <p:blipFill>
          <a:blip r:embed="rId6" cstate="print"/>
          <a:stretch>
            <a:fillRect/>
          </a:stretch>
        </p:blipFill>
        <p:spPr>
          <a:xfrm>
            <a:off x="5088814" y="2818134"/>
            <a:ext cx="1125480" cy="1099230"/>
          </a:xfrm>
          <a:prstGeom prst="rect">
            <a:avLst/>
          </a:prstGeom>
          <a:ln>
            <a:noFill/>
          </a:ln>
          <a:effectLst>
            <a:outerShdw blurRad="292100" dist="139700" dir="2700000" algn="tl" rotWithShape="0">
              <a:srgbClr val="333333">
                <a:alpha val="65000"/>
              </a:srgbClr>
            </a:outerShdw>
          </a:effectLst>
        </p:spPr>
      </p:pic>
      <p:sp>
        <p:nvSpPr>
          <p:cNvPr id="30" name="Right Arrow 29"/>
          <p:cNvSpPr/>
          <p:nvPr/>
        </p:nvSpPr>
        <p:spPr>
          <a:xfrm>
            <a:off x="4334355" y="2759041"/>
            <a:ext cx="31807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ectangle 30"/>
          <p:cNvSpPr/>
          <p:nvPr/>
        </p:nvSpPr>
        <p:spPr>
          <a:xfrm>
            <a:off x="5263035" y="2112665"/>
            <a:ext cx="968535"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Dampak</a:t>
            </a:r>
            <a:r>
              <a:rPr lang="en-US" sz="1662" b="1" dirty="0">
                <a:ln w="12700">
                  <a:solidFill>
                    <a:schemeClr val="tx2">
                      <a:satMod val="155000"/>
                    </a:schemeClr>
                  </a:solidFill>
                  <a:prstDash val="solid"/>
                </a:ln>
                <a:effectLst>
                  <a:outerShdw blurRad="41275" dist="20320" dir="1800000" algn="tl" rotWithShape="0">
                    <a:srgbClr val="000000">
                      <a:alpha val="40000"/>
                    </a:srgbClr>
                  </a:outerShdw>
                </a:effectLst>
              </a:rPr>
              <a:t> </a:t>
            </a:r>
          </a:p>
        </p:txBody>
      </p:sp>
      <p:sp>
        <p:nvSpPr>
          <p:cNvPr id="27" name="TextBox 26"/>
          <p:cNvSpPr txBox="1">
            <a:spLocks noChangeArrowheads="1"/>
          </p:cNvSpPr>
          <p:nvPr/>
        </p:nvSpPr>
        <p:spPr bwMode="auto">
          <a:xfrm>
            <a:off x="7005010" y="5827832"/>
            <a:ext cx="1900535" cy="546945"/>
          </a:xfrm>
          <a:prstGeom prst="rect">
            <a:avLst/>
          </a:prstGeom>
          <a:noFill/>
          <a:ln w="9525">
            <a:noFill/>
            <a:miter lim="800000"/>
            <a:headEnd/>
            <a:tailEnd/>
          </a:ln>
        </p:spPr>
        <p:txBody>
          <a:bodyPr wrap="square">
            <a:spAutoFit/>
          </a:bodyPr>
          <a:lstStyle/>
          <a:p>
            <a:pPr algn="ctr"/>
            <a:r>
              <a:rPr lang="en-US" sz="1477" dirty="0" err="1"/>
              <a:t>Komunikasi</a:t>
            </a:r>
            <a:r>
              <a:rPr lang="en-US" sz="1477" dirty="0"/>
              <a:t> </a:t>
            </a:r>
            <a:r>
              <a:rPr lang="en-US" sz="1477" dirty="0" err="1"/>
              <a:t>aspek</a:t>
            </a:r>
            <a:r>
              <a:rPr lang="en-US" sz="1477" dirty="0"/>
              <a:t> </a:t>
            </a:r>
            <a:r>
              <a:rPr lang="en-US" sz="1477" dirty="0" err="1"/>
              <a:t>lingkungan</a:t>
            </a:r>
            <a:endParaRPr lang="en-US" sz="1477" dirty="0"/>
          </a:p>
        </p:txBody>
      </p:sp>
      <p:sp>
        <p:nvSpPr>
          <p:cNvPr id="142337" name="Rectangle 1"/>
          <p:cNvSpPr>
            <a:spLocks noChangeArrowheads="1"/>
          </p:cNvSpPr>
          <p:nvPr/>
        </p:nvSpPr>
        <p:spPr bwMode="auto">
          <a:xfrm>
            <a:off x="944347" y="829677"/>
            <a:ext cx="7764225" cy="852556"/>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fontAlgn="base">
              <a:spcBef>
                <a:spcPct val="0"/>
              </a:spcBef>
              <a:spcAft>
                <a:spcPct val="0"/>
              </a:spcAft>
            </a:pPr>
            <a:r>
              <a:rPr lang="en-US" sz="1662" dirty="0" err="1">
                <a:latin typeface="Arial Narrow" pitchFamily="34" charset="0"/>
                <a:ea typeface="Calibri" pitchFamily="34" charset="0"/>
                <a:cs typeface="ArialMT"/>
              </a:rPr>
              <a:t>Dalam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lingkup</a:t>
            </a:r>
            <a:r>
              <a:rPr lang="en-US" sz="1662" dirty="0">
                <a:latin typeface="Arial Narrow" pitchFamily="34" charset="0"/>
                <a:ea typeface="Calibri" pitchFamily="34" charset="0"/>
                <a:cs typeface="ArialMT"/>
              </a:rPr>
              <a:t> system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organisasi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harus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aspek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dari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aktifitas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produk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jasa</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dikendalikan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mempengaruhi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dampak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terkait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mempertimbangkan</a:t>
            </a:r>
            <a:r>
              <a:rPr lang="en-US" sz="1662"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perspektif</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daur</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hidup</a:t>
            </a:r>
            <a:r>
              <a:rPr lang="en-US" sz="1662" dirty="0">
                <a:latin typeface="Arial Narrow" pitchFamily="34" charset="0"/>
                <a:ea typeface="Calibri" pitchFamily="34" charset="0"/>
                <a:cs typeface="ArialMT"/>
              </a:rPr>
              <a:t>.</a:t>
            </a:r>
            <a:endParaRPr lang="en-US" sz="1662" dirty="0">
              <a:latin typeface="Arial Narrow" pitchFamily="34" charset="0"/>
              <a:cs typeface="Arial" pitchFamily="34" charset="0"/>
            </a:endParaRPr>
          </a:p>
        </p:txBody>
      </p:sp>
      <p:sp>
        <p:nvSpPr>
          <p:cNvPr id="45" name="Half Frame 44"/>
          <p:cNvSpPr/>
          <p:nvPr/>
        </p:nvSpPr>
        <p:spPr>
          <a:xfrm rot="7845393">
            <a:off x="8256445" y="317102"/>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6" name="Half Frame 45"/>
          <p:cNvSpPr/>
          <p:nvPr/>
        </p:nvSpPr>
        <p:spPr>
          <a:xfrm rot="7845393">
            <a:off x="8424796" y="313929"/>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7" name="Half Frame 46"/>
          <p:cNvSpPr/>
          <p:nvPr/>
        </p:nvSpPr>
        <p:spPr>
          <a:xfrm rot="7845393">
            <a:off x="8593146" y="310757"/>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cxnSp>
        <p:nvCxnSpPr>
          <p:cNvPr id="48" name="Straight Connector 47"/>
          <p:cNvCxnSpPr/>
          <p:nvPr/>
        </p:nvCxnSpPr>
        <p:spPr>
          <a:xfrm>
            <a:off x="3184034" y="457488"/>
            <a:ext cx="5107500"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79013" y="882150"/>
            <a:ext cx="529916" cy="747609"/>
            <a:chOff x="441434" y="760491"/>
            <a:chExt cx="574076" cy="623492"/>
          </a:xfrm>
        </p:grpSpPr>
        <p:sp>
          <p:nvSpPr>
            <p:cNvPr id="50" name="Chevron 49"/>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51" name="Chevron 50"/>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grpSp>
      <p:sp>
        <p:nvSpPr>
          <p:cNvPr id="52" name="Right Arrow 51"/>
          <p:cNvSpPr/>
          <p:nvPr/>
        </p:nvSpPr>
        <p:spPr>
          <a:xfrm>
            <a:off x="2204402" y="2781615"/>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3" name="Right Arrow 52"/>
          <p:cNvSpPr/>
          <p:nvPr/>
        </p:nvSpPr>
        <p:spPr>
          <a:xfrm>
            <a:off x="6477579" y="2759040"/>
            <a:ext cx="392022"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4" name="Rectangle 53"/>
          <p:cNvSpPr/>
          <p:nvPr/>
        </p:nvSpPr>
        <p:spPr>
          <a:xfrm>
            <a:off x="7126216" y="1785209"/>
            <a:ext cx="1779329" cy="245651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77" b="1" dirty="0" err="1">
                <a:solidFill>
                  <a:schemeClr val="tx1"/>
                </a:solidFill>
              </a:rPr>
              <a:t>Penentuan</a:t>
            </a:r>
            <a:r>
              <a:rPr lang="en-US" sz="1477" b="1" dirty="0">
                <a:solidFill>
                  <a:schemeClr val="tx1"/>
                </a:solidFill>
              </a:rPr>
              <a:t> </a:t>
            </a:r>
            <a:r>
              <a:rPr lang="en-US" sz="1477" b="1" dirty="0" err="1">
                <a:solidFill>
                  <a:schemeClr val="tx1"/>
                </a:solidFill>
              </a:rPr>
              <a:t>Aspek</a:t>
            </a:r>
            <a:r>
              <a:rPr lang="en-US" sz="1477" b="1" dirty="0">
                <a:solidFill>
                  <a:schemeClr val="tx1"/>
                </a:solidFill>
              </a:rPr>
              <a:t> </a:t>
            </a:r>
            <a:r>
              <a:rPr lang="en-US" sz="1477" b="1" dirty="0" err="1">
                <a:solidFill>
                  <a:schemeClr val="tx1"/>
                </a:solidFill>
              </a:rPr>
              <a:t>Lingkungan</a:t>
            </a:r>
            <a:endParaRPr lang="en-US" sz="1477" b="1" dirty="0">
              <a:solidFill>
                <a:schemeClr val="tx1"/>
              </a:solidFill>
            </a:endParaRPr>
          </a:p>
        </p:txBody>
      </p:sp>
      <p:sp>
        <p:nvSpPr>
          <p:cNvPr id="55" name="Rectangle 54"/>
          <p:cNvSpPr/>
          <p:nvPr/>
        </p:nvSpPr>
        <p:spPr>
          <a:xfrm>
            <a:off x="7308569" y="2666385"/>
            <a:ext cx="1440668" cy="545517"/>
          </a:xfrm>
          <a:prstGeom prst="rect">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PENTING / SIGNIFICANT</a:t>
            </a:r>
          </a:p>
        </p:txBody>
      </p:sp>
      <p:sp>
        <p:nvSpPr>
          <p:cNvPr id="56" name="Rectangle 55"/>
          <p:cNvSpPr/>
          <p:nvPr/>
        </p:nvSpPr>
        <p:spPr>
          <a:xfrm>
            <a:off x="7318989" y="3497475"/>
            <a:ext cx="1440668" cy="561063"/>
          </a:xfrm>
          <a:prstGeom prst="rect">
            <a:avLst/>
          </a:prstGeom>
          <a:solidFill>
            <a:schemeClr val="accent6">
              <a:lumMod val="75000"/>
            </a:schemeClr>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TIDAK PENTING / NON SIGNIFICANT</a:t>
            </a:r>
          </a:p>
        </p:txBody>
      </p:sp>
      <p:pic>
        <p:nvPicPr>
          <p:cNvPr id="15" name="Picture 14"/>
          <p:cNvPicPr>
            <a:picLocks noChangeAspect="1"/>
          </p:cNvPicPr>
          <p:nvPr/>
        </p:nvPicPr>
        <p:blipFill rotWithShape="1">
          <a:blip r:embed="rId7" cstate="print">
            <a:clrChange>
              <a:clrFrom>
                <a:srgbClr val="89C1B6"/>
              </a:clrFrom>
              <a:clrTo>
                <a:srgbClr val="89C1B6">
                  <a:alpha val="0"/>
                </a:srgbClr>
              </a:clrTo>
            </a:clrChange>
            <a:extLst>
              <a:ext uri="{28A0092B-C50C-407E-A947-70E740481C1C}">
                <a14:useLocalDpi xmlns:a14="http://schemas.microsoft.com/office/drawing/2010/main" val="0"/>
              </a:ext>
            </a:extLst>
          </a:blip>
          <a:srcRect t="12447" b="11705"/>
          <a:stretch/>
        </p:blipFill>
        <p:spPr>
          <a:xfrm>
            <a:off x="7059119" y="4527297"/>
            <a:ext cx="2016527" cy="1243507"/>
          </a:xfrm>
          <a:prstGeom prst="rect">
            <a:avLst/>
          </a:prstGeom>
        </p:spPr>
      </p:pic>
      <p:sp>
        <p:nvSpPr>
          <p:cNvPr id="59" name="Right Arrow 58"/>
          <p:cNvSpPr/>
          <p:nvPr/>
        </p:nvSpPr>
        <p:spPr>
          <a:xfrm rot="5400000">
            <a:off x="7875542" y="4294433"/>
            <a:ext cx="383677" cy="41589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0" name="TextBox 59"/>
          <p:cNvSpPr txBox="1">
            <a:spLocks noChangeArrowheads="1"/>
          </p:cNvSpPr>
          <p:nvPr/>
        </p:nvSpPr>
        <p:spPr bwMode="auto">
          <a:xfrm>
            <a:off x="5069706" y="4007562"/>
            <a:ext cx="1792952" cy="1683474"/>
          </a:xfrm>
          <a:prstGeom prst="rect">
            <a:avLst/>
          </a:prstGeom>
          <a:noFill/>
          <a:ln w="9525">
            <a:noFill/>
            <a:miter lim="800000"/>
            <a:headEnd/>
            <a:tailEnd/>
          </a:ln>
        </p:spPr>
        <p:txBody>
          <a:bodyPr wrap="square">
            <a:spAutoFit/>
          </a:bodyPr>
          <a:lstStyle/>
          <a:p>
            <a:pPr marL="263776" indent="-263776">
              <a:buFontTx/>
              <a:buChar char="-"/>
            </a:pPr>
            <a:r>
              <a:rPr lang="en-US" sz="1477" dirty="0" err="1">
                <a:solidFill>
                  <a:schemeClr val="accent2">
                    <a:lumMod val="50000"/>
                  </a:schemeClr>
                </a:solidFill>
              </a:rPr>
              <a:t>Pencemaran</a:t>
            </a:r>
            <a:r>
              <a:rPr lang="en-US" sz="1477" dirty="0">
                <a:solidFill>
                  <a:schemeClr val="accent2">
                    <a:lumMod val="50000"/>
                  </a:schemeClr>
                </a:solidFill>
              </a:rPr>
              <a:t> </a:t>
            </a:r>
            <a:r>
              <a:rPr lang="en-US" sz="1477" dirty="0" err="1">
                <a:solidFill>
                  <a:schemeClr val="accent2">
                    <a:lumMod val="50000"/>
                  </a:schemeClr>
                </a:solidFill>
              </a:rPr>
              <a:t>tanah</a:t>
            </a:r>
            <a:r>
              <a:rPr lang="en-US" sz="1477" dirty="0">
                <a:solidFill>
                  <a:schemeClr val="accent2">
                    <a:lumMod val="50000"/>
                  </a:schemeClr>
                </a:solidFill>
              </a:rPr>
              <a:t> (</a:t>
            </a:r>
            <a:r>
              <a:rPr lang="en-US" sz="1477" dirty="0" err="1">
                <a:solidFill>
                  <a:schemeClr val="accent2">
                    <a:lumMod val="50000"/>
                  </a:schemeClr>
                </a:solidFill>
              </a:rPr>
              <a:t>negatif</a:t>
            </a:r>
            <a:r>
              <a:rPr lang="en-US" sz="1477" dirty="0">
                <a:solidFill>
                  <a:schemeClr val="accent2">
                    <a:lumMod val="50000"/>
                  </a:schemeClr>
                </a:solidFill>
              </a:rPr>
              <a:t>)</a:t>
            </a:r>
          </a:p>
          <a:p>
            <a:pPr marL="263776" indent="-263776">
              <a:buFontTx/>
              <a:buChar char="-"/>
            </a:pPr>
            <a:r>
              <a:rPr lang="en-US" sz="1477" dirty="0" err="1">
                <a:solidFill>
                  <a:schemeClr val="accent2">
                    <a:lumMod val="50000"/>
                  </a:schemeClr>
                </a:solidFill>
              </a:rPr>
              <a:t>Pemanfaatan</a:t>
            </a:r>
            <a:r>
              <a:rPr lang="en-US" sz="1477" dirty="0">
                <a:solidFill>
                  <a:schemeClr val="accent2">
                    <a:lumMod val="50000"/>
                  </a:schemeClr>
                </a:solidFill>
              </a:rPr>
              <a:t> </a:t>
            </a:r>
            <a:r>
              <a:rPr lang="en-US" sz="1477" dirty="0" err="1">
                <a:solidFill>
                  <a:schemeClr val="accent2">
                    <a:lumMod val="50000"/>
                  </a:schemeClr>
                </a:solidFill>
              </a:rPr>
              <a:t>limbah</a:t>
            </a:r>
            <a:r>
              <a:rPr lang="en-US" sz="1477" dirty="0">
                <a:solidFill>
                  <a:schemeClr val="accent2">
                    <a:lumMod val="50000"/>
                  </a:schemeClr>
                </a:solidFill>
              </a:rPr>
              <a:t> </a:t>
            </a:r>
            <a:r>
              <a:rPr lang="en-US" sz="1477" dirty="0" err="1">
                <a:solidFill>
                  <a:schemeClr val="accent2">
                    <a:lumMod val="50000"/>
                  </a:schemeClr>
                </a:solidFill>
              </a:rPr>
              <a:t>oleh</a:t>
            </a:r>
            <a:r>
              <a:rPr lang="en-US" sz="1477" dirty="0">
                <a:solidFill>
                  <a:schemeClr val="accent2">
                    <a:lumMod val="50000"/>
                  </a:schemeClr>
                </a:solidFill>
              </a:rPr>
              <a:t> </a:t>
            </a:r>
            <a:r>
              <a:rPr lang="en-US" sz="1477" dirty="0" err="1">
                <a:solidFill>
                  <a:schemeClr val="accent2">
                    <a:lumMod val="50000"/>
                  </a:schemeClr>
                </a:solidFill>
              </a:rPr>
              <a:t>pihak</a:t>
            </a:r>
            <a:r>
              <a:rPr lang="en-US" sz="1477" dirty="0">
                <a:solidFill>
                  <a:schemeClr val="accent2">
                    <a:lumMod val="50000"/>
                  </a:schemeClr>
                </a:solidFill>
              </a:rPr>
              <a:t> </a:t>
            </a:r>
            <a:r>
              <a:rPr lang="en-US" sz="1477" dirty="0" err="1">
                <a:solidFill>
                  <a:schemeClr val="accent2">
                    <a:lumMod val="50000"/>
                  </a:schemeClr>
                </a:solidFill>
              </a:rPr>
              <a:t>ketiga</a:t>
            </a:r>
            <a:r>
              <a:rPr lang="en-US" sz="1477" dirty="0">
                <a:solidFill>
                  <a:schemeClr val="accent2">
                    <a:lumMod val="50000"/>
                  </a:schemeClr>
                </a:solidFill>
              </a:rPr>
              <a:t> (</a:t>
            </a:r>
            <a:r>
              <a:rPr lang="en-US" sz="1477" dirty="0" err="1">
                <a:solidFill>
                  <a:schemeClr val="accent2">
                    <a:lumMod val="50000"/>
                  </a:schemeClr>
                </a:solidFill>
              </a:rPr>
              <a:t>positif</a:t>
            </a:r>
            <a:r>
              <a:rPr lang="en-US" sz="1477" dirty="0">
                <a:solidFill>
                  <a:schemeClr val="accent2">
                    <a:lumMod val="50000"/>
                  </a:schemeClr>
                </a:solidFill>
              </a:rPr>
              <a:t>)</a:t>
            </a:r>
          </a:p>
          <a:p>
            <a:endParaRPr lang="en-US" sz="1477" dirty="0">
              <a:solidFill>
                <a:schemeClr val="accent2">
                  <a:lumMod val="50000"/>
                </a:schemeClr>
              </a:solidFill>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8883">
            <a:off x="183199" y="3967883"/>
            <a:ext cx="923718" cy="655840"/>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9335" y="4489230"/>
            <a:ext cx="1855474" cy="1849952"/>
          </a:xfrm>
          <a:prstGeom prst="rect">
            <a:avLst/>
          </a:prstGeom>
        </p:spPr>
      </p:pic>
      <p:sp>
        <p:nvSpPr>
          <p:cNvPr id="62" name="TextBox 26"/>
          <p:cNvSpPr txBox="1">
            <a:spLocks noChangeArrowheads="1"/>
          </p:cNvSpPr>
          <p:nvPr/>
        </p:nvSpPr>
        <p:spPr bwMode="auto">
          <a:xfrm>
            <a:off x="354053" y="5037819"/>
            <a:ext cx="1289146" cy="546945"/>
          </a:xfrm>
          <a:prstGeom prst="rect">
            <a:avLst/>
          </a:prstGeom>
          <a:noFill/>
          <a:ln w="9525">
            <a:noFill/>
            <a:miter lim="800000"/>
            <a:headEnd/>
            <a:tailEnd/>
          </a:ln>
        </p:spPr>
        <p:txBody>
          <a:bodyPr wrap="square">
            <a:spAutoFit/>
          </a:bodyPr>
          <a:lstStyle/>
          <a:p>
            <a:pPr algn="ctr"/>
            <a:r>
              <a:rPr lang="en-US" sz="1477" dirty="0">
                <a:solidFill>
                  <a:srgbClr val="009900"/>
                </a:solidFill>
              </a:rPr>
              <a:t>Life cycle perspective</a:t>
            </a:r>
          </a:p>
        </p:txBody>
      </p:sp>
      <p:sp>
        <p:nvSpPr>
          <p:cNvPr id="2" name="Footer Placeholder 1">
            <a:extLst>
              <a:ext uri="{FF2B5EF4-FFF2-40B4-BE49-F238E27FC236}">
                <a16:creationId xmlns:a16="http://schemas.microsoft.com/office/drawing/2014/main" id="{BCB6F006-60A9-4C2E-A8BC-D19CF163BDF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1E02BF3-F51C-4C3E-9905-DC8A8CA68BCD}"/>
              </a:ext>
            </a:extLst>
          </p:cNvPr>
          <p:cNvSpPr>
            <a:spLocks noGrp="1"/>
          </p:cNvSpPr>
          <p:nvPr>
            <p:ph type="sldNum" sz="quarter" idx="12"/>
          </p:nvPr>
        </p:nvSpPr>
        <p:spPr/>
        <p:txBody>
          <a:bodyPr/>
          <a:lstStyle/>
          <a:p>
            <a:pPr algn="r">
              <a:defRPr/>
            </a:pPr>
            <a:fld id="{2E3D3CF9-A8F0-446F-8AA4-23D2A19D86A0}" type="slidenum">
              <a:rPr lang="en-US" sz="1400" smtClean="0"/>
              <a:pPr algn="r">
                <a:defRPr/>
              </a:pPr>
              <a:t>24</a:t>
            </a:fld>
            <a:endParaRPr lang="en-US" sz="1400" dirty="0"/>
          </a:p>
        </p:txBody>
      </p:sp>
      <p:sp>
        <p:nvSpPr>
          <p:cNvPr id="36" name="Rectangle 35">
            <a:extLst>
              <a:ext uri="{FF2B5EF4-FFF2-40B4-BE49-F238E27FC236}">
                <a16:creationId xmlns:a16="http://schemas.microsoft.com/office/drawing/2014/main" id="{D6BBFAF2-FF7B-4A37-8D61-7D98D085629F}"/>
              </a:ext>
            </a:extLst>
          </p:cNvPr>
          <p:cNvSpPr/>
          <p:nvPr/>
        </p:nvSpPr>
        <p:spPr>
          <a:xfrm>
            <a:off x="0" y="285229"/>
            <a:ext cx="3316475" cy="415221"/>
          </a:xfrm>
          <a:prstGeom prst="rect">
            <a:avLst/>
          </a:prstGeom>
          <a:solidFill>
            <a:srgbClr val="FFC000"/>
          </a:solidFill>
          <a:ln/>
        </p:spPr>
        <p:style>
          <a:lnRef idx="0">
            <a:schemeClr val="accent4"/>
          </a:lnRef>
          <a:fillRef idx="3">
            <a:schemeClr val="accent4"/>
          </a:fillRef>
          <a:effectRef idx="3">
            <a:schemeClr val="accent4"/>
          </a:effectRef>
          <a:fontRef idx="minor">
            <a:schemeClr val="lt1"/>
          </a:fontRef>
        </p:style>
        <p:txBody>
          <a:bodyPr rtlCol="0" anchor="ctr"/>
          <a:lstStyle/>
          <a:p>
            <a:pPr indent="225425"/>
            <a:r>
              <a:rPr lang="en-US" sz="2000" b="1" dirty="0">
                <a:solidFill>
                  <a:schemeClr val="tx1"/>
                </a:solidFill>
                <a:latin typeface="Arial Narrow" pitchFamily="34" charset="0"/>
              </a:rPr>
              <a:t>6.1.2 </a:t>
            </a:r>
            <a:r>
              <a:rPr lang="en-US" sz="2000" b="1" dirty="0" err="1">
                <a:solidFill>
                  <a:schemeClr val="tx1"/>
                </a:solidFill>
                <a:latin typeface="Arial Narrow" pitchFamily="34" charset="0"/>
              </a:rPr>
              <a:t>Aspek</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Lingkungan</a:t>
            </a:r>
            <a:endParaRPr lang="en-US" sz="2000" b="1" dirty="0">
              <a:solidFill>
                <a:schemeClr val="tx1"/>
              </a:solidFill>
              <a:latin typeface="Arial Narrow" pitchFamily="34" charset="0"/>
            </a:endParaRPr>
          </a:p>
        </p:txBody>
      </p:sp>
    </p:spTree>
    <p:extLst>
      <p:ext uri="{BB962C8B-B14F-4D97-AF65-F5344CB8AC3E}">
        <p14:creationId xmlns:p14="http://schemas.microsoft.com/office/powerpoint/2010/main" val="2972448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6E38D-1E4E-4D64-8D25-29F399A3900B}" type="slidenum">
              <a:rPr lang="en-US" smtClean="0"/>
              <a:pPr/>
              <a:t>25</a:t>
            </a:fld>
            <a:endParaRPr lang="en-US"/>
          </a:p>
        </p:txBody>
      </p:sp>
      <p:cxnSp>
        <p:nvCxnSpPr>
          <p:cNvPr id="10" name="Straight Connector 9"/>
          <p:cNvCxnSpPr/>
          <p:nvPr/>
        </p:nvCxnSpPr>
        <p:spPr>
          <a:xfrm>
            <a:off x="-20984" y="1966427"/>
            <a:ext cx="2293374" cy="17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41470" y="0"/>
            <a:ext cx="30531" cy="685800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graphicFrame>
        <p:nvGraphicFramePr>
          <p:cNvPr id="2" name="Object 1"/>
          <p:cNvGraphicFramePr>
            <a:graphicFrameLocks noChangeAspect="1"/>
          </p:cNvGraphicFramePr>
          <p:nvPr/>
        </p:nvGraphicFramePr>
        <p:xfrm>
          <a:off x="260431" y="392641"/>
          <a:ext cx="8667982" cy="5760720"/>
        </p:xfrm>
        <a:graphic>
          <a:graphicData uri="http://schemas.openxmlformats.org/presentationml/2006/ole">
            <mc:AlternateContent xmlns:mc="http://schemas.openxmlformats.org/markup-compatibility/2006">
              <mc:Choice xmlns:v="urn:schemas-microsoft-com:vml" Requires="v">
                <p:oleObj spid="_x0000_s98308" name="Visio" r:id="rId3" imgW="8998012" imgH="4343532" progId="Visio.Drawing.11">
                  <p:embed/>
                </p:oleObj>
              </mc:Choice>
              <mc:Fallback>
                <p:oleObj name="Visio" r:id="rId3" imgW="8998012" imgH="4343532" progId="Visio.Drawing.11">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31" y="392641"/>
                        <a:ext cx="8667982" cy="5760720"/>
                      </a:xfrm>
                      <a:prstGeom prst="rect">
                        <a:avLst/>
                      </a:prstGeom>
                      <a:solidFill>
                        <a:srgbClr val="FFFFFF"/>
                      </a:solidFill>
                      <a:ln w="9525">
                        <a:solidFill>
                          <a:srgbClr val="FFFFFF"/>
                        </a:solidFill>
                        <a:miter lim="800000"/>
                        <a:headEnd/>
                        <a:tailEnd/>
                      </a:ln>
                    </p:spPr>
                  </p:pic>
                </p:oleObj>
              </mc:Fallback>
            </mc:AlternateContent>
          </a:graphicData>
        </a:graphic>
      </p:graphicFrame>
      <p:sp>
        <p:nvSpPr>
          <p:cNvPr id="3" name="Pentagon 2"/>
          <p:cNvSpPr/>
          <p:nvPr/>
        </p:nvSpPr>
        <p:spPr>
          <a:xfrm>
            <a:off x="0" y="0"/>
            <a:ext cx="3175000"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Life Cycle Perspective</a:t>
            </a:r>
          </a:p>
        </p:txBody>
      </p:sp>
      <p:sp>
        <p:nvSpPr>
          <p:cNvPr id="5" name="Footer Placeholder 4">
            <a:extLst>
              <a:ext uri="{FF2B5EF4-FFF2-40B4-BE49-F238E27FC236}">
                <a16:creationId xmlns:a16="http://schemas.microsoft.com/office/drawing/2014/main" id="{ACAAE65B-CC01-43A6-8B8F-D2F940107D8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99391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defRPr/>
            </a:pPr>
            <a:fld id="{2E3D3CF9-A8F0-446F-8AA4-23D2A19D86A0}" type="slidenum">
              <a:rPr lang="en-US" sz="1400" smtClean="0"/>
              <a:pPr algn="r">
                <a:defRPr/>
              </a:pPr>
              <a:t>26</a:t>
            </a:fld>
            <a:endParaRPr lang="en-US" sz="1400" dirty="0"/>
          </a:p>
        </p:txBody>
      </p:sp>
      <p:graphicFrame>
        <p:nvGraphicFramePr>
          <p:cNvPr id="4" name="Table 3"/>
          <p:cNvGraphicFramePr>
            <a:graphicFrameLocks noGrp="1"/>
          </p:cNvGraphicFramePr>
          <p:nvPr/>
        </p:nvGraphicFramePr>
        <p:xfrm>
          <a:off x="246524" y="922246"/>
          <a:ext cx="8547851" cy="5434104"/>
        </p:xfrm>
        <a:graphic>
          <a:graphicData uri="http://schemas.openxmlformats.org/drawingml/2006/table">
            <a:tbl>
              <a:tblPr firstRow="1" bandRow="1">
                <a:tableStyleId>{5C22544A-7EE6-4342-B048-85BDC9FD1C3A}</a:tableStyleId>
              </a:tblPr>
              <a:tblGrid>
                <a:gridCol w="1501594">
                  <a:extLst>
                    <a:ext uri="{9D8B030D-6E8A-4147-A177-3AD203B41FA5}">
                      <a16:colId xmlns:a16="http://schemas.microsoft.com/office/drawing/2014/main" val="20000"/>
                    </a:ext>
                  </a:extLst>
                </a:gridCol>
                <a:gridCol w="1633498">
                  <a:extLst>
                    <a:ext uri="{9D8B030D-6E8A-4147-A177-3AD203B41FA5}">
                      <a16:colId xmlns:a16="http://schemas.microsoft.com/office/drawing/2014/main" val="20001"/>
                    </a:ext>
                  </a:extLst>
                </a:gridCol>
                <a:gridCol w="1822396">
                  <a:extLst>
                    <a:ext uri="{9D8B030D-6E8A-4147-A177-3AD203B41FA5}">
                      <a16:colId xmlns:a16="http://schemas.microsoft.com/office/drawing/2014/main" val="20002"/>
                    </a:ext>
                  </a:extLst>
                </a:gridCol>
                <a:gridCol w="1807150">
                  <a:extLst>
                    <a:ext uri="{9D8B030D-6E8A-4147-A177-3AD203B41FA5}">
                      <a16:colId xmlns:a16="http://schemas.microsoft.com/office/drawing/2014/main" val="20003"/>
                    </a:ext>
                  </a:extLst>
                </a:gridCol>
                <a:gridCol w="1783213">
                  <a:extLst>
                    <a:ext uri="{9D8B030D-6E8A-4147-A177-3AD203B41FA5}">
                      <a16:colId xmlns:a16="http://schemas.microsoft.com/office/drawing/2014/main" val="20004"/>
                    </a:ext>
                  </a:extLst>
                </a:gridCol>
              </a:tblGrid>
              <a:tr h="645672">
                <a:tc>
                  <a:txBody>
                    <a:bodyPr/>
                    <a:lstStyle/>
                    <a:p>
                      <a:pPr algn="ctr"/>
                      <a:r>
                        <a:rPr lang="en-US" dirty="0"/>
                        <a:t>Proses</a:t>
                      </a:r>
                    </a:p>
                  </a:txBody>
                  <a:tcPr/>
                </a:tc>
                <a:tc>
                  <a:txBody>
                    <a:bodyPr/>
                    <a:lstStyle/>
                    <a:p>
                      <a:pPr algn="ctr"/>
                      <a:r>
                        <a:rPr lang="en-US" dirty="0" err="1"/>
                        <a:t>Aktivitas</a:t>
                      </a:r>
                      <a:r>
                        <a:rPr lang="en-US" dirty="0"/>
                        <a:t>/ </a:t>
                      </a:r>
                      <a:r>
                        <a:rPr lang="en-US" dirty="0" err="1"/>
                        <a:t>Produk</a:t>
                      </a:r>
                      <a:endParaRPr lang="en-US" dirty="0"/>
                    </a:p>
                  </a:txBody>
                  <a:tcPr/>
                </a:tc>
                <a:tc>
                  <a:txBody>
                    <a:bodyPr/>
                    <a:lstStyle/>
                    <a:p>
                      <a:pPr algn="ctr"/>
                      <a:r>
                        <a:rPr lang="en-US" dirty="0" err="1"/>
                        <a:t>Sumber</a:t>
                      </a:r>
                      <a:r>
                        <a:rPr lang="en-US" baseline="0" dirty="0"/>
                        <a:t> </a:t>
                      </a:r>
                      <a:r>
                        <a:rPr lang="en-US" baseline="0" dirty="0" err="1"/>
                        <a:t>Aspek</a:t>
                      </a:r>
                      <a:r>
                        <a:rPr lang="en-US" baseline="0" dirty="0"/>
                        <a:t>/ </a:t>
                      </a:r>
                      <a:r>
                        <a:rPr lang="en-US" baseline="0" dirty="0" err="1"/>
                        <a:t>Bahaya</a:t>
                      </a:r>
                      <a:endParaRPr lang="en-US" dirty="0"/>
                    </a:p>
                  </a:txBody>
                  <a:tcPr/>
                </a:tc>
                <a:tc>
                  <a:txBody>
                    <a:bodyPr/>
                    <a:lstStyle/>
                    <a:p>
                      <a:pPr algn="ctr"/>
                      <a:r>
                        <a:rPr lang="en-US" dirty="0" err="1"/>
                        <a:t>Aspek</a:t>
                      </a:r>
                      <a:r>
                        <a:rPr lang="en-US" baseline="0" dirty="0"/>
                        <a:t> / </a:t>
                      </a:r>
                      <a:r>
                        <a:rPr lang="en-US" baseline="0" dirty="0" err="1"/>
                        <a:t>Bahaya</a:t>
                      </a:r>
                      <a:endParaRPr lang="en-US" dirty="0"/>
                    </a:p>
                  </a:txBody>
                  <a:tcPr/>
                </a:tc>
                <a:tc>
                  <a:txBody>
                    <a:bodyPr/>
                    <a:lstStyle/>
                    <a:p>
                      <a:pPr algn="ctr"/>
                      <a:r>
                        <a:rPr lang="en-US" dirty="0" err="1"/>
                        <a:t>Dampak</a:t>
                      </a:r>
                      <a:r>
                        <a:rPr lang="en-US" dirty="0"/>
                        <a:t> / </a:t>
                      </a:r>
                      <a:r>
                        <a:rPr lang="en-US" dirty="0" err="1"/>
                        <a:t>Risiko</a:t>
                      </a:r>
                      <a:endParaRPr lang="en-US" dirty="0"/>
                    </a:p>
                  </a:txBody>
                  <a:tcPr/>
                </a:tc>
                <a:extLst>
                  <a:ext uri="{0D108BD9-81ED-4DB2-BD59-A6C34878D82A}">
                    <a16:rowId xmlns:a16="http://schemas.microsoft.com/office/drawing/2014/main" val="10000"/>
                  </a:ext>
                </a:extLst>
              </a:tr>
              <a:tr h="645672">
                <a:tc>
                  <a:txBody>
                    <a:bodyPr/>
                    <a:lstStyle/>
                    <a:p>
                      <a:r>
                        <a:rPr lang="en-US" dirty="0"/>
                        <a:t>Housekeeping</a:t>
                      </a:r>
                    </a:p>
                  </a:txBody>
                  <a:tcPr/>
                </a:tc>
                <a:tc>
                  <a:txBody>
                    <a:bodyPr/>
                    <a:lstStyle/>
                    <a:p>
                      <a:r>
                        <a:rPr lang="en-US" dirty="0" err="1"/>
                        <a:t>Membersihkan</a:t>
                      </a:r>
                      <a:r>
                        <a:rPr lang="en-US" dirty="0"/>
                        <a:t> </a:t>
                      </a:r>
                      <a:r>
                        <a:rPr lang="en-US" dirty="0" err="1"/>
                        <a:t>lantai</a:t>
                      </a:r>
                      <a:r>
                        <a:rPr lang="en-US" dirty="0"/>
                        <a:t> office</a:t>
                      </a:r>
                    </a:p>
                  </a:txBody>
                  <a:tcPr/>
                </a:tc>
                <a:tc>
                  <a:txBody>
                    <a:bodyPr/>
                    <a:lstStyle/>
                    <a:p>
                      <a:r>
                        <a:rPr lang="en-US" dirty="0"/>
                        <a:t>Area </a:t>
                      </a:r>
                      <a:r>
                        <a:rPr lang="en-US" dirty="0" err="1"/>
                        <a:t>kerja</a:t>
                      </a:r>
                      <a:r>
                        <a:rPr lang="en-US" baseline="0" dirty="0"/>
                        <a:t> </a:t>
                      </a:r>
                      <a:r>
                        <a:rPr lang="en-US" baseline="0" dirty="0" err="1"/>
                        <a:t>licin</a:t>
                      </a:r>
                      <a:endParaRPr lang="en-US" dirty="0"/>
                    </a:p>
                  </a:txBody>
                  <a:tcPr/>
                </a:tc>
                <a:tc>
                  <a:txBody>
                    <a:bodyPr/>
                    <a:lstStyle/>
                    <a:p>
                      <a:r>
                        <a:rPr lang="en-US" dirty="0" err="1"/>
                        <a:t>Terpeleset</a:t>
                      </a:r>
                      <a:r>
                        <a:rPr lang="en-US" dirty="0"/>
                        <a:t> </a:t>
                      </a:r>
                    </a:p>
                  </a:txBody>
                  <a:tcPr/>
                </a:tc>
                <a:tc>
                  <a:txBody>
                    <a:bodyPr/>
                    <a:lstStyle/>
                    <a:p>
                      <a:r>
                        <a:rPr lang="en-US" dirty="0" err="1"/>
                        <a:t>Memar</a:t>
                      </a:r>
                      <a:endParaRPr lang="en-US" dirty="0"/>
                    </a:p>
                  </a:txBody>
                  <a:tcPr/>
                </a:tc>
                <a:extLst>
                  <a:ext uri="{0D108BD9-81ED-4DB2-BD59-A6C34878D82A}">
                    <a16:rowId xmlns:a16="http://schemas.microsoft.com/office/drawing/2014/main" val="10001"/>
                  </a:ext>
                </a:extLst>
              </a:tr>
              <a:tr h="645672">
                <a:tc>
                  <a:txBody>
                    <a:bodyPr/>
                    <a:lstStyle/>
                    <a:p>
                      <a:endParaRPr lang="en-US"/>
                    </a:p>
                  </a:txBody>
                  <a:tcPr/>
                </a:tc>
                <a:tc>
                  <a:txBody>
                    <a:bodyPr/>
                    <a:lstStyle/>
                    <a:p>
                      <a:endParaRPr lang="en-US"/>
                    </a:p>
                  </a:txBody>
                  <a:tcPr/>
                </a:tc>
                <a:tc>
                  <a:txBody>
                    <a:bodyPr/>
                    <a:lstStyle/>
                    <a:p>
                      <a:r>
                        <a:rPr lang="en-US" dirty="0" err="1"/>
                        <a:t>Percikan</a:t>
                      </a:r>
                      <a:r>
                        <a:rPr lang="en-US" dirty="0"/>
                        <a:t> </a:t>
                      </a:r>
                      <a:r>
                        <a:rPr lang="en-US" dirty="0" err="1"/>
                        <a:t>sabun</a:t>
                      </a:r>
                      <a:endParaRPr lang="en-US" dirty="0"/>
                    </a:p>
                  </a:txBody>
                  <a:tcPr/>
                </a:tc>
                <a:tc>
                  <a:txBody>
                    <a:bodyPr/>
                    <a:lstStyle/>
                    <a:p>
                      <a:r>
                        <a:rPr lang="en-US" dirty="0" err="1"/>
                        <a:t>Terpercik</a:t>
                      </a:r>
                      <a:r>
                        <a:rPr lang="en-US" dirty="0"/>
                        <a:t> </a:t>
                      </a:r>
                      <a:r>
                        <a:rPr lang="en-US" dirty="0" err="1"/>
                        <a:t>ke</a:t>
                      </a:r>
                      <a:r>
                        <a:rPr lang="en-US" dirty="0"/>
                        <a:t> </a:t>
                      </a:r>
                      <a:r>
                        <a:rPr lang="en-US" dirty="0" err="1"/>
                        <a:t>mata</a:t>
                      </a:r>
                      <a:endParaRPr lang="en-US" dirty="0"/>
                    </a:p>
                  </a:txBody>
                  <a:tcPr/>
                </a:tc>
                <a:tc>
                  <a:txBody>
                    <a:bodyPr/>
                    <a:lstStyle/>
                    <a:p>
                      <a:r>
                        <a:rPr lang="en-US" dirty="0" err="1"/>
                        <a:t>Iritasi</a:t>
                      </a:r>
                      <a:r>
                        <a:rPr lang="en-US" dirty="0"/>
                        <a:t> </a:t>
                      </a:r>
                      <a:r>
                        <a:rPr lang="en-US" dirty="0" err="1"/>
                        <a:t>mata</a:t>
                      </a:r>
                      <a:endParaRPr lang="en-US" dirty="0"/>
                    </a:p>
                  </a:txBody>
                  <a:tcPr/>
                </a:tc>
                <a:extLst>
                  <a:ext uri="{0D108BD9-81ED-4DB2-BD59-A6C34878D82A}">
                    <a16:rowId xmlns:a16="http://schemas.microsoft.com/office/drawing/2014/main" val="10002"/>
                  </a:ext>
                </a:extLst>
              </a:tr>
              <a:tr h="645672">
                <a:tc>
                  <a:txBody>
                    <a:bodyPr/>
                    <a:lstStyle/>
                    <a:p>
                      <a:endParaRPr lang="en-US"/>
                    </a:p>
                  </a:txBody>
                  <a:tcPr/>
                </a:tc>
                <a:tc>
                  <a:txBody>
                    <a:bodyPr/>
                    <a:lstStyle/>
                    <a:p>
                      <a:endParaRPr lang="en-US"/>
                    </a:p>
                  </a:txBody>
                  <a:tcPr/>
                </a:tc>
                <a:tc>
                  <a:txBody>
                    <a:bodyPr/>
                    <a:lstStyle/>
                    <a:p>
                      <a:r>
                        <a:rPr lang="en-US" dirty="0"/>
                        <a:t>Air </a:t>
                      </a:r>
                      <a:r>
                        <a:rPr lang="en-US" dirty="0" err="1"/>
                        <a:t>bersih</a:t>
                      </a:r>
                      <a:endParaRPr lang="en-US" dirty="0"/>
                    </a:p>
                  </a:txBody>
                  <a:tcPr/>
                </a:tc>
                <a:tc>
                  <a:txBody>
                    <a:bodyPr/>
                    <a:lstStyle/>
                    <a:p>
                      <a:r>
                        <a:rPr lang="en-US" dirty="0" err="1"/>
                        <a:t>Pemakaian</a:t>
                      </a:r>
                      <a:r>
                        <a:rPr lang="en-US" baseline="0" dirty="0"/>
                        <a:t> air </a:t>
                      </a:r>
                      <a:endParaRPr lang="en-US" dirty="0"/>
                    </a:p>
                  </a:txBody>
                  <a:tcPr/>
                </a:tc>
                <a:tc>
                  <a:txBody>
                    <a:bodyPr/>
                    <a:lstStyle/>
                    <a:p>
                      <a:r>
                        <a:rPr lang="en-US" dirty="0" err="1"/>
                        <a:t>Pengurangan</a:t>
                      </a:r>
                      <a:r>
                        <a:rPr lang="en-US" baseline="0" dirty="0"/>
                        <a:t> SDA</a:t>
                      </a:r>
                      <a:endParaRPr lang="en-US" dirty="0"/>
                    </a:p>
                  </a:txBody>
                  <a:tcPr/>
                </a:tc>
                <a:extLst>
                  <a:ext uri="{0D108BD9-81ED-4DB2-BD59-A6C34878D82A}">
                    <a16:rowId xmlns:a16="http://schemas.microsoft.com/office/drawing/2014/main" val="10003"/>
                  </a:ext>
                </a:extLst>
              </a:tr>
              <a:tr h="645672">
                <a:tc>
                  <a:txBody>
                    <a:bodyPr/>
                    <a:lstStyle/>
                    <a:p>
                      <a:endParaRPr lang="en-US"/>
                    </a:p>
                  </a:txBody>
                  <a:tcPr/>
                </a:tc>
                <a:tc>
                  <a:txBody>
                    <a:bodyPr/>
                    <a:lstStyle/>
                    <a:p>
                      <a:endParaRPr lang="en-US"/>
                    </a:p>
                  </a:txBody>
                  <a:tcPr/>
                </a:tc>
                <a:tc>
                  <a:txBody>
                    <a:bodyPr/>
                    <a:lstStyle/>
                    <a:p>
                      <a:r>
                        <a:rPr lang="en-US" dirty="0" err="1"/>
                        <a:t>Sisa</a:t>
                      </a:r>
                      <a:r>
                        <a:rPr lang="en-US" baseline="0" dirty="0"/>
                        <a:t> </a:t>
                      </a:r>
                      <a:r>
                        <a:rPr lang="en-US" baseline="0" dirty="0" err="1"/>
                        <a:t>cairan</a:t>
                      </a:r>
                      <a:r>
                        <a:rPr lang="en-US" baseline="0" dirty="0"/>
                        <a:t> </a:t>
                      </a:r>
                      <a:r>
                        <a:rPr lang="en-US" baseline="0" dirty="0" err="1"/>
                        <a:t>pembersihan</a:t>
                      </a:r>
                      <a:r>
                        <a:rPr lang="en-US" baseline="0" dirty="0"/>
                        <a:t> </a:t>
                      </a:r>
                      <a:r>
                        <a:rPr lang="en-US" baseline="0" dirty="0" err="1"/>
                        <a:t>lantai</a:t>
                      </a:r>
                      <a:endParaRPr lang="en-US" dirty="0"/>
                    </a:p>
                  </a:txBody>
                  <a:tcPr/>
                </a:tc>
                <a:tc>
                  <a:txBody>
                    <a:bodyPr/>
                    <a:lstStyle/>
                    <a:p>
                      <a:r>
                        <a:rPr lang="en-US" dirty="0" err="1"/>
                        <a:t>Limbah</a:t>
                      </a:r>
                      <a:r>
                        <a:rPr lang="en-US" dirty="0"/>
                        <a:t> </a:t>
                      </a:r>
                      <a:r>
                        <a:rPr lang="en-US" dirty="0" err="1"/>
                        <a:t>cair</a:t>
                      </a:r>
                      <a:r>
                        <a:rPr lang="en-US" baseline="0" dirty="0"/>
                        <a:t> </a:t>
                      </a:r>
                      <a:r>
                        <a:rPr lang="en-US" baseline="0" dirty="0" err="1"/>
                        <a:t>domestik</a:t>
                      </a:r>
                      <a:endParaRPr lang="en-US" dirty="0"/>
                    </a:p>
                  </a:txBody>
                  <a:tcPr/>
                </a:tc>
                <a:tc>
                  <a:txBody>
                    <a:bodyPr/>
                    <a:lstStyle/>
                    <a:p>
                      <a:r>
                        <a:rPr lang="en-US" dirty="0" err="1"/>
                        <a:t>Pencemaran</a:t>
                      </a:r>
                      <a:r>
                        <a:rPr lang="en-US" dirty="0"/>
                        <a:t> air</a:t>
                      </a:r>
                      <a:r>
                        <a:rPr lang="en-US" baseline="0" dirty="0"/>
                        <a:t> / </a:t>
                      </a:r>
                      <a:r>
                        <a:rPr lang="en-US" baseline="0" dirty="0" err="1"/>
                        <a:t>tanah</a:t>
                      </a:r>
                      <a:endParaRPr lang="en-US" dirty="0"/>
                    </a:p>
                  </a:txBody>
                  <a:tcPr/>
                </a:tc>
                <a:extLst>
                  <a:ext uri="{0D108BD9-81ED-4DB2-BD59-A6C34878D82A}">
                    <a16:rowId xmlns:a16="http://schemas.microsoft.com/office/drawing/2014/main" val="10004"/>
                  </a:ext>
                </a:extLst>
              </a:tr>
              <a:tr h="645672">
                <a:tc>
                  <a:txBody>
                    <a:bodyPr/>
                    <a:lstStyle/>
                    <a:p>
                      <a:r>
                        <a:rPr lang="en-US" dirty="0" err="1"/>
                        <a:t>Produksi</a:t>
                      </a:r>
                      <a:r>
                        <a:rPr lang="en-US" dirty="0"/>
                        <a:t> Painting</a:t>
                      </a:r>
                    </a:p>
                  </a:txBody>
                  <a:tcPr/>
                </a:tc>
                <a:tc>
                  <a:txBody>
                    <a:bodyPr/>
                    <a:lstStyle/>
                    <a:p>
                      <a:r>
                        <a:rPr lang="en-US" dirty="0" err="1"/>
                        <a:t>Pengecatan</a:t>
                      </a:r>
                      <a:r>
                        <a:rPr lang="en-US" baseline="0" dirty="0"/>
                        <a:t> </a:t>
                      </a:r>
                      <a:r>
                        <a:rPr lang="en-US" baseline="0" dirty="0" err="1"/>
                        <a:t>produk</a:t>
                      </a:r>
                      <a:endParaRPr lang="en-US" dirty="0"/>
                    </a:p>
                  </a:txBody>
                  <a:tcPr/>
                </a:tc>
                <a:tc>
                  <a:txBody>
                    <a:bodyPr/>
                    <a:lstStyle/>
                    <a:p>
                      <a:r>
                        <a:rPr lang="en-US" dirty="0" err="1"/>
                        <a:t>Uap</a:t>
                      </a:r>
                      <a:r>
                        <a:rPr lang="en-US" dirty="0"/>
                        <a:t> cat</a:t>
                      </a:r>
                    </a:p>
                  </a:txBody>
                  <a:tcPr/>
                </a:tc>
                <a:tc>
                  <a:txBody>
                    <a:bodyPr/>
                    <a:lstStyle/>
                    <a:p>
                      <a:r>
                        <a:rPr lang="en-US" dirty="0" err="1"/>
                        <a:t>Terpapar</a:t>
                      </a:r>
                      <a:r>
                        <a:rPr lang="en-US" dirty="0"/>
                        <a:t> </a:t>
                      </a:r>
                      <a:r>
                        <a:rPr lang="en-US" dirty="0" err="1"/>
                        <a:t>uap</a:t>
                      </a:r>
                      <a:r>
                        <a:rPr lang="en-US" dirty="0"/>
                        <a:t> cat</a:t>
                      </a:r>
                    </a:p>
                  </a:txBody>
                  <a:tcPr/>
                </a:tc>
                <a:tc>
                  <a:txBody>
                    <a:bodyPr/>
                    <a:lstStyle/>
                    <a:p>
                      <a:r>
                        <a:rPr lang="en-US" dirty="0" err="1"/>
                        <a:t>Gangguan</a:t>
                      </a:r>
                      <a:r>
                        <a:rPr lang="en-US" dirty="0"/>
                        <a:t> </a:t>
                      </a:r>
                      <a:r>
                        <a:rPr lang="en-US" dirty="0" err="1"/>
                        <a:t>pernafasan</a:t>
                      </a:r>
                      <a:endParaRPr lang="en-US" dirty="0"/>
                    </a:p>
                  </a:txBody>
                  <a:tcPr/>
                </a:tc>
                <a:extLst>
                  <a:ext uri="{0D108BD9-81ED-4DB2-BD59-A6C34878D82A}">
                    <a16:rowId xmlns:a16="http://schemas.microsoft.com/office/drawing/2014/main" val="10005"/>
                  </a:ext>
                </a:extLst>
              </a:tr>
              <a:tr h="645672">
                <a:tc>
                  <a:txBody>
                    <a:bodyPr/>
                    <a:lstStyle/>
                    <a:p>
                      <a:endParaRPr lang="en-US"/>
                    </a:p>
                  </a:txBody>
                  <a:tcPr/>
                </a:tc>
                <a:tc>
                  <a:txBody>
                    <a:bodyPr/>
                    <a:lstStyle/>
                    <a:p>
                      <a:endParaRPr lang="en-US"/>
                    </a:p>
                  </a:txBody>
                  <a:tcPr/>
                </a:tc>
                <a:tc>
                  <a:txBody>
                    <a:bodyPr/>
                    <a:lstStyle/>
                    <a:p>
                      <a:r>
                        <a:rPr lang="en-US" dirty="0"/>
                        <a:t>Solvent</a:t>
                      </a:r>
                    </a:p>
                  </a:txBody>
                  <a:tcPr/>
                </a:tc>
                <a:tc>
                  <a:txBody>
                    <a:bodyPr/>
                    <a:lstStyle/>
                    <a:p>
                      <a:r>
                        <a:rPr lang="en-US" dirty="0" err="1"/>
                        <a:t>Pemakaian</a:t>
                      </a:r>
                      <a:r>
                        <a:rPr lang="en-US" dirty="0"/>
                        <a:t> solvent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Pengurangan</a:t>
                      </a:r>
                      <a:r>
                        <a:rPr lang="en-US" baseline="0" dirty="0"/>
                        <a:t> SDA</a:t>
                      </a:r>
                      <a:endParaRPr lang="en-US" dirty="0"/>
                    </a:p>
                  </a:txBody>
                  <a:tcPr/>
                </a:tc>
                <a:extLst>
                  <a:ext uri="{0D108BD9-81ED-4DB2-BD59-A6C34878D82A}">
                    <a16:rowId xmlns:a16="http://schemas.microsoft.com/office/drawing/2014/main" val="10006"/>
                  </a:ext>
                </a:extLst>
              </a:tr>
              <a:tr h="645672">
                <a:tc>
                  <a:txBody>
                    <a:bodyPr/>
                    <a:lstStyle/>
                    <a:p>
                      <a:endParaRPr lang="en-US"/>
                    </a:p>
                  </a:txBody>
                  <a:tcPr/>
                </a:tc>
                <a:tc>
                  <a:txBody>
                    <a:bodyPr/>
                    <a:lstStyle/>
                    <a:p>
                      <a:endParaRPr lang="en-US"/>
                    </a:p>
                  </a:txBody>
                  <a:tcPr/>
                </a:tc>
                <a:tc>
                  <a:txBody>
                    <a:bodyPr/>
                    <a:lstStyle/>
                    <a:p>
                      <a:r>
                        <a:rPr lang="en-US" dirty="0" err="1"/>
                        <a:t>Listrik</a:t>
                      </a:r>
                      <a:r>
                        <a:rPr lang="en-US" baseline="0" dirty="0"/>
                        <a:t> </a:t>
                      </a:r>
                      <a:r>
                        <a:rPr lang="en-US" baseline="0" dirty="0" err="1"/>
                        <a:t>statis</a:t>
                      </a:r>
                      <a:endParaRPr lang="en-US" dirty="0"/>
                    </a:p>
                  </a:txBody>
                  <a:tcPr/>
                </a:tc>
                <a:tc>
                  <a:txBody>
                    <a:bodyPr/>
                    <a:lstStyle/>
                    <a:p>
                      <a:r>
                        <a:rPr lang="en-US" dirty="0" err="1"/>
                        <a:t>Kebakaran</a:t>
                      </a:r>
                      <a:endParaRPr lang="en-US" dirty="0"/>
                    </a:p>
                  </a:txBody>
                  <a:tcPr/>
                </a:tc>
                <a:tc>
                  <a:txBody>
                    <a:bodyPr/>
                    <a:lstStyle/>
                    <a:p>
                      <a:r>
                        <a:rPr lang="en-US" dirty="0"/>
                        <a:t>Fatality</a:t>
                      </a:r>
                    </a:p>
                  </a:txBody>
                  <a:tcPr/>
                </a:tc>
                <a:extLst>
                  <a:ext uri="{0D108BD9-81ED-4DB2-BD59-A6C34878D82A}">
                    <a16:rowId xmlns:a16="http://schemas.microsoft.com/office/drawing/2014/main" val="10007"/>
                  </a:ext>
                </a:extLst>
              </a:tr>
            </a:tbl>
          </a:graphicData>
        </a:graphic>
      </p:graphicFrame>
      <p:sp>
        <p:nvSpPr>
          <p:cNvPr id="5" name="Pentagon 4"/>
          <p:cNvSpPr/>
          <p:nvPr/>
        </p:nvSpPr>
        <p:spPr>
          <a:xfrm>
            <a:off x="-1" y="0"/>
            <a:ext cx="5903259"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t>Integrasi</a:t>
            </a:r>
            <a:r>
              <a:rPr lang="en-US" sz="2000" b="1" dirty="0"/>
              <a:t> </a:t>
            </a:r>
            <a:r>
              <a:rPr lang="en-US" sz="2000" b="1" dirty="0" err="1"/>
              <a:t>Aspek</a:t>
            </a:r>
            <a:r>
              <a:rPr lang="en-US" sz="2000" b="1" dirty="0"/>
              <a:t> </a:t>
            </a:r>
            <a:r>
              <a:rPr lang="en-US" sz="2000" b="1" dirty="0" err="1"/>
              <a:t>Lingkungan</a:t>
            </a:r>
            <a:r>
              <a:rPr lang="en-US" sz="2000" b="1" dirty="0"/>
              <a:t> &amp; </a:t>
            </a:r>
            <a:r>
              <a:rPr lang="en-US" sz="2000" b="1" dirty="0" err="1"/>
              <a:t>Identifikasi</a:t>
            </a:r>
            <a:r>
              <a:rPr lang="en-US" sz="2000" b="1" dirty="0"/>
              <a:t> </a:t>
            </a:r>
            <a:r>
              <a:rPr lang="en-US" sz="2000" b="1" dirty="0" err="1"/>
              <a:t>Bahaya</a:t>
            </a:r>
            <a:endParaRPr lang="en-US" sz="2000" b="1" dirty="0"/>
          </a:p>
        </p:txBody>
      </p:sp>
      <p:sp>
        <p:nvSpPr>
          <p:cNvPr id="2" name="Footer Placeholder 1">
            <a:extLst>
              <a:ext uri="{FF2B5EF4-FFF2-40B4-BE49-F238E27FC236}">
                <a16:creationId xmlns:a16="http://schemas.microsoft.com/office/drawing/2014/main" id="{C9430E39-8608-4C49-9FC7-A16A20F08084}"/>
              </a:ext>
            </a:extLst>
          </p:cNvPr>
          <p:cNvSpPr>
            <a:spLocks noGrp="1"/>
          </p:cNvSpPr>
          <p:nvPr>
            <p:ph type="ftr" sz="quarter" idx="11"/>
          </p:nvPr>
        </p:nvSpPr>
        <p:spPr/>
        <p:txBody>
          <a:bodyPr/>
          <a:lstStyle/>
          <a:p>
            <a:pPr>
              <a:defRPr/>
            </a:pPr>
            <a:r>
              <a:rPr lang="pt-BR" dirty="0">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57766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337719" y="3297948"/>
            <a:ext cx="7648297" cy="3658189"/>
          </a:xfrm>
        </p:spPr>
        <p:txBody>
          <a:bodyPr>
            <a:normAutofit/>
          </a:bodyPr>
          <a:lstStyle/>
          <a:p>
            <a:pPr marL="0" indent="0">
              <a:buNone/>
            </a:pPr>
            <a:r>
              <a:rPr lang="en-US" sz="2954" dirty="0" err="1"/>
              <a:t>Identifikasi</a:t>
            </a:r>
            <a:r>
              <a:rPr lang="en-US" sz="2954" dirty="0"/>
              <a:t> </a:t>
            </a:r>
            <a:r>
              <a:rPr lang="en-US" sz="2954" dirty="0" err="1"/>
              <a:t>Bahaya</a:t>
            </a:r>
            <a:r>
              <a:rPr lang="en-US" sz="2954" dirty="0"/>
              <a:t> </a:t>
            </a:r>
            <a:r>
              <a:rPr lang="en-US" sz="2954" dirty="0" err="1"/>
              <a:t>dan</a:t>
            </a:r>
            <a:r>
              <a:rPr lang="en-US" sz="2954" dirty="0"/>
              <a:t> </a:t>
            </a:r>
            <a:r>
              <a:rPr lang="en-US" sz="2954" dirty="0" err="1"/>
              <a:t>Aspek</a:t>
            </a:r>
            <a:r>
              <a:rPr lang="en-US" sz="2954" dirty="0"/>
              <a:t> </a:t>
            </a:r>
            <a:r>
              <a:rPr lang="en-US" sz="2954" dirty="0" err="1"/>
              <a:t>Lingkungan</a:t>
            </a:r>
            <a:endParaRPr lang="en-US" sz="2954" dirty="0"/>
          </a:p>
          <a:p>
            <a:pPr lvl="1"/>
            <a:r>
              <a:rPr lang="en-US" sz="2585" dirty="0" err="1"/>
              <a:t>Identifikasi</a:t>
            </a:r>
            <a:r>
              <a:rPr lang="en-US" sz="2585" dirty="0"/>
              <a:t> proses </a:t>
            </a:r>
            <a:r>
              <a:rPr lang="en-US" sz="2585" dirty="0" err="1"/>
              <a:t>kerja</a:t>
            </a:r>
            <a:r>
              <a:rPr lang="en-US" sz="2585" dirty="0"/>
              <a:t> / </a:t>
            </a:r>
            <a:r>
              <a:rPr lang="en-US" sz="2585" dirty="0" err="1"/>
              <a:t>aktivitas</a:t>
            </a:r>
            <a:endParaRPr lang="en-US" sz="2585" dirty="0"/>
          </a:p>
          <a:p>
            <a:pPr lvl="1"/>
            <a:r>
              <a:rPr lang="en-US" sz="2585" dirty="0" err="1"/>
              <a:t>Tentukan</a:t>
            </a:r>
            <a:r>
              <a:rPr lang="en-US" sz="2585" dirty="0"/>
              <a:t> </a:t>
            </a:r>
            <a:r>
              <a:rPr lang="en-US" sz="2585" dirty="0" err="1"/>
              <a:t>Sumber</a:t>
            </a:r>
            <a:r>
              <a:rPr lang="en-US" sz="2585" dirty="0"/>
              <a:t> </a:t>
            </a:r>
            <a:r>
              <a:rPr lang="en-US" sz="2585" dirty="0" err="1"/>
              <a:t>Penyebab</a:t>
            </a:r>
            <a:r>
              <a:rPr lang="en-US" sz="2585" dirty="0"/>
              <a:t> </a:t>
            </a:r>
            <a:r>
              <a:rPr lang="en-US" sz="2585" dirty="0" err="1"/>
              <a:t>Aspek</a:t>
            </a:r>
            <a:r>
              <a:rPr lang="en-US" sz="2585" dirty="0"/>
              <a:t> </a:t>
            </a:r>
            <a:r>
              <a:rPr lang="en-US" sz="2585" dirty="0" err="1"/>
              <a:t>dan</a:t>
            </a:r>
            <a:r>
              <a:rPr lang="en-US" sz="2585" dirty="0"/>
              <a:t> </a:t>
            </a:r>
            <a:r>
              <a:rPr lang="en-US" sz="2585" dirty="0" err="1"/>
              <a:t>Bahaya</a:t>
            </a:r>
            <a:endParaRPr lang="en-US" sz="2585" dirty="0"/>
          </a:p>
          <a:p>
            <a:pPr lvl="1"/>
            <a:r>
              <a:rPr lang="en-US" sz="2585" dirty="0" err="1"/>
              <a:t>Tentukan</a:t>
            </a:r>
            <a:r>
              <a:rPr lang="en-US" sz="2585" dirty="0"/>
              <a:t> </a:t>
            </a:r>
            <a:r>
              <a:rPr lang="en-US" sz="2585" dirty="0" err="1"/>
              <a:t>Pengendaliannya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27</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6958096" y="4688009"/>
            <a:ext cx="1323808" cy="1323808"/>
          </a:xfrm>
          <a:prstGeom prst="rect">
            <a:avLst/>
          </a:prstGeom>
          <a:noFill/>
          <a:ln w="9525">
            <a:noFill/>
            <a:miter lim="800000"/>
            <a:headEnd/>
            <a:tailEnd/>
          </a:ln>
        </p:spPr>
      </p:pic>
      <p:sp>
        <p:nvSpPr>
          <p:cNvPr id="79878" name="Text Box 8"/>
          <p:cNvSpPr txBox="1">
            <a:spLocks noChangeArrowheads="1"/>
          </p:cNvSpPr>
          <p:nvPr/>
        </p:nvSpPr>
        <p:spPr bwMode="auto">
          <a:xfrm>
            <a:off x="6677306" y="5893111"/>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pic>
        <p:nvPicPr>
          <p:cNvPr id="11" name="Picture 10">
            <a:extLst>
              <a:ext uri="{FF2B5EF4-FFF2-40B4-BE49-F238E27FC236}">
                <a16:creationId xmlns:a16="http://schemas.microsoft.com/office/drawing/2014/main" id="{6B53EF23-3049-4A37-9ED2-CF4367D63B84}"/>
              </a:ext>
            </a:extLst>
          </p:cNvPr>
          <p:cNvPicPr>
            <a:picLocks noChangeAspect="1"/>
          </p:cNvPicPr>
          <p:nvPr/>
        </p:nvPicPr>
        <p:blipFill>
          <a:blip r:embed="rId4"/>
          <a:stretch>
            <a:fillRect/>
          </a:stretch>
        </p:blipFill>
        <p:spPr>
          <a:xfrm>
            <a:off x="337719" y="7879"/>
            <a:ext cx="7326351" cy="3105150"/>
          </a:xfrm>
          <a:prstGeom prst="rect">
            <a:avLst/>
          </a:prstGeom>
        </p:spPr>
      </p:pic>
      <p:sp>
        <p:nvSpPr>
          <p:cNvPr id="12" name="TextBox 11">
            <a:extLst>
              <a:ext uri="{FF2B5EF4-FFF2-40B4-BE49-F238E27FC236}">
                <a16:creationId xmlns:a16="http://schemas.microsoft.com/office/drawing/2014/main" id="{16933626-97CD-4985-B35B-ECA1D5CE75EE}"/>
              </a:ext>
            </a:extLst>
          </p:cNvPr>
          <p:cNvSpPr txBox="1"/>
          <p:nvPr/>
        </p:nvSpPr>
        <p:spPr>
          <a:xfrm>
            <a:off x="7955607"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2</a:t>
            </a:r>
          </a:p>
        </p:txBody>
      </p:sp>
      <p:sp>
        <p:nvSpPr>
          <p:cNvPr id="4" name="Footer Placeholder 3">
            <a:extLst>
              <a:ext uri="{FF2B5EF4-FFF2-40B4-BE49-F238E27FC236}">
                <a16:creationId xmlns:a16="http://schemas.microsoft.com/office/drawing/2014/main" id="{825B97C1-9170-4F04-995E-35249ADC6C2A}"/>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075946199"/>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69845" y="724412"/>
            <a:ext cx="7982370" cy="2648802"/>
          </a:xfrm>
          <a:prstGeom prst="rect">
            <a:avLst/>
          </a:prstGeom>
          <a:noFill/>
        </p:spPr>
        <p:txBody>
          <a:bodyPr wrap="square" rtlCol="0">
            <a:spAutoFit/>
          </a:bodyPr>
          <a:lstStyle/>
          <a:p>
            <a:r>
              <a:rPr lang="en-US" sz="1846" b="1" dirty="0" err="1">
                <a:solidFill>
                  <a:srgbClr val="0070C0"/>
                </a:solidFill>
                <a:latin typeface="Arial Narrow" pitchFamily="34" charset="0"/>
              </a:rPr>
              <a:t>Organisasi</a:t>
            </a:r>
            <a:r>
              <a:rPr lang="en-US" sz="1846" b="1" dirty="0">
                <a:solidFill>
                  <a:srgbClr val="0070C0"/>
                </a:solidFill>
                <a:latin typeface="Arial Narrow" pitchFamily="34" charset="0"/>
              </a:rPr>
              <a:t> </a:t>
            </a:r>
            <a:r>
              <a:rPr lang="en-US" sz="1846" b="1" dirty="0" err="1">
                <a:solidFill>
                  <a:srgbClr val="0070C0"/>
                </a:solidFill>
                <a:latin typeface="Arial Narrow" pitchFamily="34" charset="0"/>
              </a:rPr>
              <a:t>harus</a:t>
            </a:r>
            <a:r>
              <a:rPr lang="en-US" sz="1846" b="1" dirty="0">
                <a:solidFill>
                  <a:srgbClr val="0070C0"/>
                </a:solidFill>
                <a:latin typeface="Arial Narrow" pitchFamily="34" charset="0"/>
              </a:rPr>
              <a:t> :</a:t>
            </a:r>
          </a:p>
          <a:p>
            <a:pPr marL="422041" indent="-422041">
              <a:buFont typeface="+mj-lt"/>
              <a:buAutoNum type="alphaLcParenR"/>
            </a:pPr>
            <a:r>
              <a:rPr lang="en-US" sz="1846" dirty="0" err="1">
                <a:solidFill>
                  <a:srgbClr val="0070C0"/>
                </a:solidFill>
              </a:rPr>
              <a:t>menentukan</a:t>
            </a:r>
            <a:r>
              <a:rPr lang="en-US" sz="1846" dirty="0">
                <a:solidFill>
                  <a:srgbClr val="0070C0"/>
                </a:solidFill>
              </a:rPr>
              <a:t> </a:t>
            </a:r>
            <a:r>
              <a:rPr lang="en-US" sz="1846" dirty="0" err="1">
                <a:solidFill>
                  <a:srgbClr val="0070C0"/>
                </a:solidFill>
              </a:rPr>
              <a:t>dan</a:t>
            </a:r>
            <a:r>
              <a:rPr lang="en-US" sz="1846" dirty="0">
                <a:solidFill>
                  <a:srgbClr val="0070C0"/>
                </a:solidFill>
              </a:rPr>
              <a:t> </a:t>
            </a:r>
            <a:r>
              <a:rPr lang="en-US" sz="1846" dirty="0" err="1">
                <a:solidFill>
                  <a:srgbClr val="0070C0"/>
                </a:solidFill>
              </a:rPr>
              <a:t>memiliki</a:t>
            </a:r>
            <a:r>
              <a:rPr lang="en-US" sz="1846" dirty="0">
                <a:solidFill>
                  <a:srgbClr val="0070C0"/>
                </a:solidFill>
              </a:rPr>
              <a:t> </a:t>
            </a:r>
            <a:r>
              <a:rPr lang="en-US" sz="1846" dirty="0" err="1">
                <a:solidFill>
                  <a:srgbClr val="0070C0"/>
                </a:solidFill>
              </a:rPr>
              <a:t>akses</a:t>
            </a:r>
            <a:r>
              <a:rPr lang="en-US" sz="1846" dirty="0">
                <a:solidFill>
                  <a:srgbClr val="0070C0"/>
                </a:solidFill>
              </a:rPr>
              <a:t> </a:t>
            </a:r>
            <a:r>
              <a:rPr lang="en-US" sz="1846" dirty="0" err="1">
                <a:solidFill>
                  <a:srgbClr val="0070C0"/>
                </a:solidFill>
              </a:rPr>
              <a:t>kepada</a:t>
            </a:r>
            <a:r>
              <a:rPr lang="en-US" sz="1846" dirty="0">
                <a:solidFill>
                  <a:srgbClr val="0070C0"/>
                </a:solidFill>
              </a:rPr>
              <a:t> </a:t>
            </a:r>
            <a:r>
              <a:rPr lang="en-US" sz="1846" dirty="0" err="1">
                <a:solidFill>
                  <a:srgbClr val="0070C0"/>
                </a:solidFill>
              </a:rPr>
              <a:t>kewajiban</a:t>
            </a:r>
            <a:r>
              <a:rPr lang="en-US" sz="1846" dirty="0">
                <a:solidFill>
                  <a:srgbClr val="0070C0"/>
                </a:solidFill>
              </a:rPr>
              <a:t> </a:t>
            </a:r>
            <a:r>
              <a:rPr lang="en-US" sz="1846" dirty="0" err="1">
                <a:solidFill>
                  <a:srgbClr val="0070C0"/>
                </a:solidFill>
              </a:rPr>
              <a:t>penaatan</a:t>
            </a:r>
            <a:r>
              <a:rPr lang="en-US" sz="1846" dirty="0">
                <a:solidFill>
                  <a:srgbClr val="0070C0"/>
                </a:solidFill>
              </a:rPr>
              <a:t> yang </a:t>
            </a:r>
            <a:r>
              <a:rPr lang="en-US" sz="1846" dirty="0" err="1">
                <a:solidFill>
                  <a:srgbClr val="0070C0"/>
                </a:solidFill>
              </a:rPr>
              <a:t>terkait</a:t>
            </a:r>
            <a:r>
              <a:rPr lang="en-US" sz="1846" dirty="0">
                <a:solidFill>
                  <a:srgbClr val="0070C0"/>
                </a:solidFill>
              </a:rPr>
              <a:t> </a:t>
            </a:r>
            <a:r>
              <a:rPr lang="en-US" sz="1846" dirty="0" err="1">
                <a:solidFill>
                  <a:srgbClr val="0070C0"/>
                </a:solidFill>
              </a:rPr>
              <a:t>dengan</a:t>
            </a:r>
            <a:r>
              <a:rPr lang="en-US" sz="1846" dirty="0">
                <a:solidFill>
                  <a:srgbClr val="0070C0"/>
                </a:solidFill>
              </a:rPr>
              <a:t> </a:t>
            </a:r>
            <a:r>
              <a:rPr lang="en-US" sz="1846" dirty="0" err="1">
                <a:solidFill>
                  <a:srgbClr val="0070C0"/>
                </a:solidFill>
              </a:rPr>
              <a:t>aspek</a:t>
            </a:r>
            <a:r>
              <a:rPr lang="en-US" sz="1846" dirty="0">
                <a:solidFill>
                  <a:srgbClr val="0070C0"/>
                </a:solidFill>
              </a:rPr>
              <a:t> </a:t>
            </a:r>
            <a:r>
              <a:rPr lang="en-US" sz="1846" dirty="0" err="1">
                <a:solidFill>
                  <a:srgbClr val="0070C0"/>
                </a:solidFill>
              </a:rPr>
              <a:t>lingkungan</a:t>
            </a:r>
            <a:r>
              <a:rPr lang="en-US" sz="1846" dirty="0">
                <a:solidFill>
                  <a:srgbClr val="0070C0"/>
                </a:solidFill>
              </a:rPr>
              <a:t> </a:t>
            </a:r>
            <a:r>
              <a:rPr lang="en-US" sz="1846" dirty="0" err="1">
                <a:solidFill>
                  <a:srgbClr val="0070C0"/>
                </a:solidFill>
              </a:rPr>
              <a:t>organisasi</a:t>
            </a:r>
            <a:r>
              <a:rPr lang="en-US" sz="1846" dirty="0">
                <a:solidFill>
                  <a:srgbClr val="0070C0"/>
                </a:solidFill>
              </a:rPr>
              <a:t>;</a:t>
            </a:r>
          </a:p>
          <a:p>
            <a:pPr marL="422041" indent="-422041">
              <a:buFont typeface="+mj-lt"/>
              <a:buAutoNum type="alphaLcParenR"/>
            </a:pPr>
            <a:r>
              <a:rPr lang="en-US" sz="1846" dirty="0" err="1">
                <a:solidFill>
                  <a:srgbClr val="0070C0"/>
                </a:solidFill>
              </a:rPr>
              <a:t>menentukan</a:t>
            </a:r>
            <a:r>
              <a:rPr lang="en-US" sz="1846" dirty="0">
                <a:solidFill>
                  <a:srgbClr val="0070C0"/>
                </a:solidFill>
              </a:rPr>
              <a:t> </a:t>
            </a:r>
            <a:r>
              <a:rPr lang="en-US" sz="1846" dirty="0" err="1">
                <a:solidFill>
                  <a:srgbClr val="0070C0"/>
                </a:solidFill>
              </a:rPr>
              <a:t>bagaimana</a:t>
            </a:r>
            <a:r>
              <a:rPr lang="en-US" sz="1846" dirty="0">
                <a:solidFill>
                  <a:srgbClr val="0070C0"/>
                </a:solidFill>
              </a:rPr>
              <a:t> </a:t>
            </a:r>
            <a:r>
              <a:rPr lang="en-US" sz="1846" dirty="0" err="1">
                <a:solidFill>
                  <a:srgbClr val="0070C0"/>
                </a:solidFill>
              </a:rPr>
              <a:t>kewajiban</a:t>
            </a:r>
            <a:r>
              <a:rPr lang="en-US" sz="1846" dirty="0">
                <a:solidFill>
                  <a:srgbClr val="0070C0"/>
                </a:solidFill>
              </a:rPr>
              <a:t> </a:t>
            </a:r>
            <a:r>
              <a:rPr lang="en-US" sz="1846" dirty="0" err="1">
                <a:solidFill>
                  <a:srgbClr val="0070C0"/>
                </a:solidFill>
              </a:rPr>
              <a:t>penaatan</a:t>
            </a:r>
            <a:r>
              <a:rPr lang="en-US" sz="1846" dirty="0">
                <a:solidFill>
                  <a:srgbClr val="0070C0"/>
                </a:solidFill>
              </a:rPr>
              <a:t> </a:t>
            </a:r>
            <a:r>
              <a:rPr lang="en-US" sz="1846" dirty="0" err="1">
                <a:solidFill>
                  <a:srgbClr val="0070C0"/>
                </a:solidFill>
              </a:rPr>
              <a:t>tersebut</a:t>
            </a:r>
            <a:r>
              <a:rPr lang="en-US" sz="1846" dirty="0">
                <a:solidFill>
                  <a:srgbClr val="0070C0"/>
                </a:solidFill>
              </a:rPr>
              <a:t> </a:t>
            </a:r>
            <a:r>
              <a:rPr lang="en-US" sz="1846" dirty="0" err="1">
                <a:solidFill>
                  <a:srgbClr val="0070C0"/>
                </a:solidFill>
              </a:rPr>
              <a:t>dapat</a:t>
            </a:r>
            <a:r>
              <a:rPr lang="en-US" sz="1846" dirty="0">
                <a:solidFill>
                  <a:srgbClr val="0070C0"/>
                </a:solidFill>
              </a:rPr>
              <a:t> </a:t>
            </a:r>
            <a:r>
              <a:rPr lang="en-US" sz="1846" dirty="0" err="1">
                <a:solidFill>
                  <a:srgbClr val="0070C0"/>
                </a:solidFill>
              </a:rPr>
              <a:t>diterapkan</a:t>
            </a:r>
            <a:r>
              <a:rPr lang="en-US" sz="1846" dirty="0">
                <a:solidFill>
                  <a:srgbClr val="0070C0"/>
                </a:solidFill>
              </a:rPr>
              <a:t> di </a:t>
            </a:r>
            <a:r>
              <a:rPr lang="en-US" sz="1846" dirty="0" err="1">
                <a:solidFill>
                  <a:srgbClr val="0070C0"/>
                </a:solidFill>
              </a:rPr>
              <a:t>organisasi</a:t>
            </a:r>
            <a:r>
              <a:rPr lang="en-US" sz="1846" dirty="0">
                <a:solidFill>
                  <a:srgbClr val="0070C0"/>
                </a:solidFill>
              </a:rPr>
              <a:t>;</a:t>
            </a:r>
          </a:p>
          <a:p>
            <a:pPr marL="422041" indent="-422041">
              <a:buFont typeface="+mj-lt"/>
              <a:buAutoNum type="alphaLcParenR"/>
            </a:pPr>
            <a:r>
              <a:rPr lang="en-US" sz="1846" dirty="0" err="1">
                <a:solidFill>
                  <a:srgbClr val="0070C0"/>
                </a:solidFill>
              </a:rPr>
              <a:t>memperhitungkan</a:t>
            </a:r>
            <a:r>
              <a:rPr lang="en-US" sz="1846" dirty="0">
                <a:solidFill>
                  <a:srgbClr val="0070C0"/>
                </a:solidFill>
              </a:rPr>
              <a:t> </a:t>
            </a:r>
            <a:r>
              <a:rPr lang="en-US" sz="1846" dirty="0" err="1">
                <a:solidFill>
                  <a:srgbClr val="0070C0"/>
                </a:solidFill>
              </a:rPr>
              <a:t>kewajiban</a:t>
            </a:r>
            <a:r>
              <a:rPr lang="en-US" sz="1846" dirty="0">
                <a:solidFill>
                  <a:srgbClr val="0070C0"/>
                </a:solidFill>
              </a:rPr>
              <a:t> </a:t>
            </a:r>
            <a:r>
              <a:rPr lang="en-US" sz="1846" dirty="0" err="1">
                <a:solidFill>
                  <a:srgbClr val="0070C0"/>
                </a:solidFill>
              </a:rPr>
              <a:t>penaatan</a:t>
            </a:r>
            <a:r>
              <a:rPr lang="en-US" sz="1846" dirty="0">
                <a:solidFill>
                  <a:srgbClr val="0070C0"/>
                </a:solidFill>
              </a:rPr>
              <a:t> </a:t>
            </a:r>
            <a:r>
              <a:rPr lang="en-US" sz="1846" dirty="0" err="1">
                <a:solidFill>
                  <a:srgbClr val="0070C0"/>
                </a:solidFill>
              </a:rPr>
              <a:t>pada</a:t>
            </a:r>
            <a:r>
              <a:rPr lang="en-US" sz="1846" dirty="0">
                <a:solidFill>
                  <a:srgbClr val="0070C0"/>
                </a:solidFill>
              </a:rPr>
              <a:t> </a:t>
            </a:r>
            <a:r>
              <a:rPr lang="en-US" sz="1846" dirty="0" err="1">
                <a:solidFill>
                  <a:srgbClr val="0070C0"/>
                </a:solidFill>
              </a:rPr>
              <a:t>saat</a:t>
            </a:r>
            <a:r>
              <a:rPr lang="en-US" sz="1846" dirty="0">
                <a:solidFill>
                  <a:srgbClr val="0070C0"/>
                </a:solidFill>
              </a:rPr>
              <a:t> </a:t>
            </a:r>
            <a:r>
              <a:rPr lang="en-US" sz="1846" dirty="0" err="1">
                <a:solidFill>
                  <a:srgbClr val="0070C0"/>
                </a:solidFill>
              </a:rPr>
              <a:t>menentapkan</a:t>
            </a:r>
            <a:r>
              <a:rPr lang="en-US" sz="1846" dirty="0">
                <a:solidFill>
                  <a:srgbClr val="0070C0"/>
                </a:solidFill>
              </a:rPr>
              <a:t>, </a:t>
            </a:r>
            <a:r>
              <a:rPr lang="en-US" sz="1846" dirty="0" err="1">
                <a:solidFill>
                  <a:srgbClr val="0070C0"/>
                </a:solidFill>
              </a:rPr>
              <a:t>memelihara</a:t>
            </a:r>
            <a:r>
              <a:rPr lang="en-US" sz="1846" dirty="0">
                <a:solidFill>
                  <a:srgbClr val="0070C0"/>
                </a:solidFill>
              </a:rPr>
              <a:t>, </a:t>
            </a:r>
            <a:r>
              <a:rPr lang="en-US" sz="1846" dirty="0" err="1">
                <a:solidFill>
                  <a:srgbClr val="0070C0"/>
                </a:solidFill>
              </a:rPr>
              <a:t>dan</a:t>
            </a:r>
            <a:r>
              <a:rPr lang="en-US" sz="1846" dirty="0">
                <a:solidFill>
                  <a:srgbClr val="0070C0"/>
                </a:solidFill>
              </a:rPr>
              <a:t> </a:t>
            </a:r>
            <a:r>
              <a:rPr lang="en-US" sz="1846" dirty="0" err="1">
                <a:solidFill>
                  <a:srgbClr val="0070C0"/>
                </a:solidFill>
              </a:rPr>
              <a:t>memperbaiki</a:t>
            </a:r>
            <a:r>
              <a:rPr lang="en-US" sz="1846" dirty="0">
                <a:solidFill>
                  <a:srgbClr val="0070C0"/>
                </a:solidFill>
              </a:rPr>
              <a:t> </a:t>
            </a:r>
            <a:r>
              <a:rPr lang="en-US" sz="1846" dirty="0" err="1">
                <a:solidFill>
                  <a:srgbClr val="0070C0"/>
                </a:solidFill>
              </a:rPr>
              <a:t>secara</a:t>
            </a:r>
            <a:r>
              <a:rPr lang="en-US" sz="1846" dirty="0">
                <a:solidFill>
                  <a:srgbClr val="0070C0"/>
                </a:solidFill>
              </a:rPr>
              <a:t> </a:t>
            </a:r>
            <a:r>
              <a:rPr lang="en-US" sz="1846" dirty="0" err="1">
                <a:solidFill>
                  <a:srgbClr val="0070C0"/>
                </a:solidFill>
              </a:rPr>
              <a:t>berkelanjutan</a:t>
            </a:r>
            <a:r>
              <a:rPr lang="en-US" sz="1846" dirty="0">
                <a:solidFill>
                  <a:srgbClr val="0070C0"/>
                </a:solidFill>
              </a:rPr>
              <a:t> </a:t>
            </a:r>
            <a:r>
              <a:rPr lang="en-US" sz="1846" dirty="0" err="1">
                <a:solidFill>
                  <a:srgbClr val="0070C0"/>
                </a:solidFill>
              </a:rPr>
              <a:t>sistem</a:t>
            </a:r>
            <a:r>
              <a:rPr lang="en-US" sz="1846" dirty="0">
                <a:solidFill>
                  <a:srgbClr val="0070C0"/>
                </a:solidFill>
              </a:rPr>
              <a:t> </a:t>
            </a:r>
            <a:r>
              <a:rPr lang="en-US" sz="1846" dirty="0" err="1">
                <a:solidFill>
                  <a:srgbClr val="0070C0"/>
                </a:solidFill>
              </a:rPr>
              <a:t>manajemen</a:t>
            </a:r>
            <a:r>
              <a:rPr lang="en-US" sz="1846" dirty="0">
                <a:solidFill>
                  <a:srgbClr val="0070C0"/>
                </a:solidFill>
              </a:rPr>
              <a:t> </a:t>
            </a:r>
            <a:r>
              <a:rPr lang="en-US" sz="1846" dirty="0" err="1">
                <a:solidFill>
                  <a:srgbClr val="0070C0"/>
                </a:solidFill>
              </a:rPr>
              <a:t>lingkungan</a:t>
            </a:r>
            <a:r>
              <a:rPr lang="en-US" sz="1846" dirty="0">
                <a:solidFill>
                  <a:srgbClr val="0070C0"/>
                </a:solidFill>
              </a:rPr>
              <a:t> </a:t>
            </a:r>
            <a:r>
              <a:rPr lang="en-US" sz="1846" dirty="0" err="1">
                <a:solidFill>
                  <a:srgbClr val="0070C0"/>
                </a:solidFill>
              </a:rPr>
              <a:t>organisasi</a:t>
            </a:r>
            <a:r>
              <a:rPr lang="en-US" sz="1846" dirty="0">
                <a:solidFill>
                  <a:srgbClr val="0070C0"/>
                </a:solidFill>
              </a:rPr>
              <a:t>.</a:t>
            </a:r>
          </a:p>
          <a:p>
            <a:endParaRPr lang="en-US" sz="1846" dirty="0">
              <a:solidFill>
                <a:srgbClr val="0070C0"/>
              </a:solidFill>
              <a:latin typeface="Arial Narrow" pitchFamily="34" charset="0"/>
            </a:endParaRPr>
          </a:p>
        </p:txBody>
      </p:sp>
      <p:sp>
        <p:nvSpPr>
          <p:cNvPr id="119809" name="Rectangle 1"/>
          <p:cNvSpPr>
            <a:spLocks noChangeArrowheads="1"/>
          </p:cNvSpPr>
          <p:nvPr/>
        </p:nvSpPr>
        <p:spPr bwMode="auto">
          <a:xfrm>
            <a:off x="187476" y="5898315"/>
            <a:ext cx="6873073" cy="312537"/>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lvl="0" algn="just"/>
            <a:r>
              <a:rPr lang="en-US" sz="1477" i="1" dirty="0">
                <a:latin typeface="Arial Narrow" pitchFamily="34" charset="0"/>
                <a:ea typeface="Calibri" pitchFamily="34" charset="0"/>
                <a:cs typeface="ArialMT"/>
              </a:rPr>
              <a:t>CATATAN  </a:t>
            </a:r>
            <a:r>
              <a:rPr lang="en-US" sz="1477" i="1" dirty="0" err="1">
                <a:latin typeface="Arial Narrow" pitchFamily="34" charset="0"/>
                <a:ea typeface="Calibri" pitchFamily="34" charset="0"/>
                <a:cs typeface="ArialMT"/>
              </a:rPr>
              <a:t>Kewajiban</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penaatan</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dapat</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menghasilkan</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risiko</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dan</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peluang</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terhadap</a:t>
            </a:r>
            <a:r>
              <a:rPr lang="en-US" sz="1477" i="1" dirty="0">
                <a:latin typeface="Arial Narrow" pitchFamily="34" charset="0"/>
                <a:ea typeface="Calibri" pitchFamily="34" charset="0"/>
                <a:cs typeface="ArialMT"/>
              </a:rPr>
              <a:t> </a:t>
            </a:r>
            <a:r>
              <a:rPr lang="en-US" sz="1477" i="1" dirty="0" err="1">
                <a:latin typeface="Arial Narrow" pitchFamily="34" charset="0"/>
                <a:ea typeface="Calibri" pitchFamily="34" charset="0"/>
                <a:cs typeface="ArialMT"/>
              </a:rPr>
              <a:t>organisasi</a:t>
            </a:r>
            <a:r>
              <a:rPr lang="en-US" sz="1477" i="1" dirty="0">
                <a:latin typeface="Arial Narrow" pitchFamily="34" charset="0"/>
                <a:ea typeface="Calibri" pitchFamily="34" charset="0"/>
                <a:cs typeface="ArialMT"/>
              </a:rPr>
              <a:t>.</a:t>
            </a:r>
            <a:endParaRPr lang="en-US" sz="1477" i="1" dirty="0">
              <a:latin typeface="Arial Narrow" pitchFamily="34" charset="0"/>
            </a:endParaRPr>
          </a:p>
        </p:txBody>
      </p:sp>
      <p:sp>
        <p:nvSpPr>
          <p:cNvPr id="13" name="Rectangle 12"/>
          <p:cNvSpPr/>
          <p:nvPr/>
        </p:nvSpPr>
        <p:spPr>
          <a:xfrm>
            <a:off x="30725" y="277499"/>
            <a:ext cx="3161155" cy="383281"/>
          </a:xfrm>
          <a:prstGeom prst="rect">
            <a:avLst/>
          </a:prstGeom>
          <a:solidFill>
            <a:srgbClr val="FF9933"/>
          </a:solidFill>
          <a:ln/>
        </p:spPr>
        <p:style>
          <a:lnRef idx="0">
            <a:schemeClr val="accent4"/>
          </a:lnRef>
          <a:fillRef idx="3">
            <a:schemeClr val="accent4"/>
          </a:fillRef>
          <a:effectRef idx="3">
            <a:schemeClr val="accent4"/>
          </a:effectRef>
          <a:fontRef idx="minor">
            <a:schemeClr val="lt1"/>
          </a:fontRef>
        </p:style>
        <p:txBody>
          <a:bodyPr rtlCol="0" anchor="ctr"/>
          <a:lstStyle/>
          <a:p>
            <a:pPr indent="208090"/>
            <a:r>
              <a:rPr lang="en-US" sz="1846" b="1" dirty="0">
                <a:solidFill>
                  <a:schemeClr val="tx1"/>
                </a:solidFill>
                <a:latin typeface="Arial Narrow" pitchFamily="34" charset="0"/>
              </a:rPr>
              <a:t>6.1.3 </a:t>
            </a:r>
            <a:r>
              <a:rPr lang="en-US" sz="1846" b="1" dirty="0" err="1">
                <a:solidFill>
                  <a:schemeClr val="tx1"/>
                </a:solidFill>
                <a:latin typeface="Arial Narrow" pitchFamily="34" charset="0"/>
              </a:rPr>
              <a:t>Kewajiban</a:t>
            </a:r>
            <a:r>
              <a:rPr lang="en-US" sz="1846" b="1" dirty="0">
                <a:solidFill>
                  <a:schemeClr val="tx1"/>
                </a:solidFill>
                <a:latin typeface="Arial Narrow" pitchFamily="34" charset="0"/>
              </a:rPr>
              <a:t> </a:t>
            </a:r>
            <a:r>
              <a:rPr lang="en-US" sz="1846" b="1" dirty="0" err="1">
                <a:solidFill>
                  <a:schemeClr val="tx1"/>
                </a:solidFill>
                <a:latin typeface="Arial Narrow" pitchFamily="34" charset="0"/>
              </a:rPr>
              <a:t>Penaatan</a:t>
            </a:r>
            <a:endParaRPr lang="en-US" sz="1846" b="1" dirty="0">
              <a:solidFill>
                <a:schemeClr val="tx1"/>
              </a:solidFill>
              <a:latin typeface="Arial Narrow" pitchFamily="34" charset="0"/>
            </a:endParaRPr>
          </a:p>
        </p:txBody>
      </p:sp>
      <p:sp>
        <p:nvSpPr>
          <p:cNvPr id="17" name="Half Frame 16"/>
          <p:cNvSpPr/>
          <p:nvPr/>
        </p:nvSpPr>
        <p:spPr>
          <a:xfrm rot="7845393">
            <a:off x="8256445" y="317102"/>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a:solidFill>
                <a:schemeClr val="tx1"/>
              </a:solidFill>
            </a:endParaRPr>
          </a:p>
        </p:txBody>
      </p:sp>
      <p:sp>
        <p:nvSpPr>
          <p:cNvPr id="18" name="Half Frame 17"/>
          <p:cNvSpPr/>
          <p:nvPr/>
        </p:nvSpPr>
        <p:spPr>
          <a:xfrm rot="7845393">
            <a:off x="8424796" y="313929"/>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a:solidFill>
                <a:schemeClr val="tx1"/>
              </a:solidFill>
            </a:endParaRPr>
          </a:p>
        </p:txBody>
      </p:sp>
      <p:sp>
        <p:nvSpPr>
          <p:cNvPr id="20" name="Half Frame 19"/>
          <p:cNvSpPr/>
          <p:nvPr/>
        </p:nvSpPr>
        <p:spPr>
          <a:xfrm rot="7845393">
            <a:off x="8593146" y="310757"/>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a:solidFill>
                <a:schemeClr val="tx1"/>
              </a:solidFill>
            </a:endParaRPr>
          </a:p>
        </p:txBody>
      </p:sp>
      <p:cxnSp>
        <p:nvCxnSpPr>
          <p:cNvPr id="21" name="Straight Connector 20"/>
          <p:cNvCxnSpPr/>
          <p:nvPr/>
        </p:nvCxnSpPr>
        <p:spPr>
          <a:xfrm>
            <a:off x="3184034" y="457488"/>
            <a:ext cx="5107500"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87476" y="938522"/>
            <a:ext cx="750509" cy="747609"/>
            <a:chOff x="270162" y="1013246"/>
            <a:chExt cx="813051" cy="809910"/>
          </a:xfrm>
        </p:grpSpPr>
        <p:sp>
          <p:nvSpPr>
            <p:cNvPr id="23" name="Chevron 22"/>
            <p:cNvSpPr/>
            <p:nvPr/>
          </p:nvSpPr>
          <p:spPr>
            <a:xfrm>
              <a:off x="270162" y="1013246"/>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a:solidFill>
                  <a:schemeClr val="tx1"/>
                </a:solidFill>
              </a:endParaRPr>
            </a:p>
          </p:txBody>
        </p:sp>
        <p:sp>
          <p:nvSpPr>
            <p:cNvPr id="24" name="Chevron 23"/>
            <p:cNvSpPr/>
            <p:nvPr/>
          </p:nvSpPr>
          <p:spPr>
            <a:xfrm>
              <a:off x="509137" y="1013246"/>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a:solidFill>
                  <a:schemeClr val="tx1"/>
                </a:solidFill>
              </a:endParaRPr>
            </a:p>
          </p:txBody>
        </p:sp>
        <p:sp>
          <p:nvSpPr>
            <p:cNvPr id="25" name="Chevron 24"/>
            <p:cNvSpPr/>
            <p:nvPr/>
          </p:nvSpPr>
          <p:spPr>
            <a:xfrm>
              <a:off x="748112" y="1013246"/>
              <a:ext cx="335101" cy="809910"/>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a:solidFill>
                  <a:schemeClr val="tx1"/>
                </a:solidFill>
              </a:endParaRPr>
            </a:p>
          </p:txBody>
        </p:sp>
      </p:grpSp>
      <p:sp>
        <p:nvSpPr>
          <p:cNvPr id="26" name="Rectangle 25"/>
          <p:cNvSpPr/>
          <p:nvPr/>
        </p:nvSpPr>
        <p:spPr>
          <a:xfrm>
            <a:off x="1284968" y="3415678"/>
            <a:ext cx="184666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Bahaya</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Aspek</a:t>
            </a:r>
            <a:r>
              <a:rPr lang="en-US" sz="1846" dirty="0">
                <a:solidFill>
                  <a:schemeClr val="bg1"/>
                </a:solidFill>
                <a:latin typeface="Arial Narrow" pitchFamily="34" charset="0"/>
              </a:rPr>
              <a:t> </a:t>
            </a:r>
            <a:r>
              <a:rPr lang="en-US" sz="1846" dirty="0" err="1">
                <a:solidFill>
                  <a:schemeClr val="bg1"/>
                </a:solidFill>
                <a:latin typeface="Arial Narrow" pitchFamily="34" charset="0"/>
              </a:rPr>
              <a:t>Lingkungan</a:t>
            </a:r>
            <a:endParaRPr lang="en-US" sz="1846" dirty="0">
              <a:solidFill>
                <a:schemeClr val="bg1"/>
              </a:solidFill>
              <a:latin typeface="Arial Narrow" pitchFamily="34" charset="0"/>
            </a:endParaRPr>
          </a:p>
        </p:txBody>
      </p:sp>
      <p:sp>
        <p:nvSpPr>
          <p:cNvPr id="28" name="Rectangle 27"/>
          <p:cNvSpPr/>
          <p:nvPr/>
        </p:nvSpPr>
        <p:spPr>
          <a:xfrm>
            <a:off x="3473585" y="4126069"/>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Kewajiban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Penaatan</a:t>
            </a:r>
            <a:endParaRPr lang="en-US" sz="1846" dirty="0">
              <a:solidFill>
                <a:schemeClr val="bg1"/>
              </a:solidFill>
              <a:latin typeface="Arial Narrow" pitchFamily="34" charset="0"/>
            </a:endParaRPr>
          </a:p>
        </p:txBody>
      </p:sp>
      <p:sp>
        <p:nvSpPr>
          <p:cNvPr id="29" name="Rectangle 28"/>
          <p:cNvSpPr/>
          <p:nvPr/>
        </p:nvSpPr>
        <p:spPr>
          <a:xfrm>
            <a:off x="1284968" y="5032620"/>
            <a:ext cx="1846664" cy="675249"/>
          </a:xfrm>
          <a:prstGeom prst="rect">
            <a:avLst/>
          </a:prstGeom>
          <a:ln/>
          <a:scene3d>
            <a:camera prst="orthographicFront"/>
            <a:lightRig rig="threePt" dir="t"/>
          </a:scene3d>
          <a:sp3d>
            <a:bevelT w="165100" prst="coolSlant"/>
          </a:sp3d>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846" dirty="0" err="1">
                <a:solidFill>
                  <a:schemeClr val="bg1"/>
                </a:solidFill>
                <a:latin typeface="Arial Narrow" pitchFamily="34" charset="0"/>
              </a:rPr>
              <a:t>Konteks</a:t>
            </a:r>
            <a:r>
              <a:rPr lang="en-US" sz="1846" dirty="0">
                <a:solidFill>
                  <a:schemeClr val="bg1"/>
                </a:solidFill>
                <a:latin typeface="Arial Narrow" pitchFamily="34" charset="0"/>
              </a:rPr>
              <a:t> </a:t>
            </a:r>
            <a:r>
              <a:rPr lang="en-US" sz="1846" dirty="0" err="1">
                <a:solidFill>
                  <a:schemeClr val="bg1"/>
                </a:solidFill>
                <a:latin typeface="Arial Narrow" pitchFamily="34" charset="0"/>
              </a:rPr>
              <a:t>Organisasi</a:t>
            </a:r>
            <a:endParaRPr lang="en-US" sz="1846" dirty="0">
              <a:solidFill>
                <a:schemeClr val="bg1"/>
              </a:solidFill>
              <a:latin typeface="Arial Narrow" pitchFamily="34" charset="0"/>
            </a:endParaRPr>
          </a:p>
        </p:txBody>
      </p:sp>
      <p:sp>
        <p:nvSpPr>
          <p:cNvPr id="30" name="Rectangle 29"/>
          <p:cNvSpPr/>
          <p:nvPr/>
        </p:nvSpPr>
        <p:spPr>
          <a:xfrm>
            <a:off x="6054571" y="4124423"/>
            <a:ext cx="1775007"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661428">
            <a:off x="3328232" y="4858746"/>
            <a:ext cx="300765" cy="472717"/>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3279509" y="3661235"/>
            <a:ext cx="269927" cy="44518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3073295" y="4126846"/>
            <a:ext cx="316441" cy="365914"/>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778255">
            <a:off x="3114485" y="4603597"/>
            <a:ext cx="277490" cy="410741"/>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3006122">
            <a:off x="1959236" y="4201445"/>
            <a:ext cx="418468" cy="619416"/>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7166137">
            <a:off x="5630649" y="4257015"/>
            <a:ext cx="304918" cy="451339"/>
          </a:xfrm>
          <a:prstGeom prst="rect">
            <a:avLst/>
          </a:prstGeom>
        </p:spPr>
      </p:pic>
      <p:sp>
        <p:nvSpPr>
          <p:cNvPr id="37" name="Rectangle 1"/>
          <p:cNvSpPr>
            <a:spLocks noChangeArrowheads="1"/>
          </p:cNvSpPr>
          <p:nvPr/>
        </p:nvSpPr>
        <p:spPr bwMode="auto">
          <a:xfrm>
            <a:off x="5194587" y="5148146"/>
            <a:ext cx="3564849" cy="539842"/>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pPr algn="just"/>
            <a:r>
              <a:rPr lang="en-US" sz="1477" dirty="0" err="1"/>
              <a:t>Organisasi</a:t>
            </a:r>
            <a:r>
              <a:rPr lang="en-US" sz="1477" dirty="0"/>
              <a:t> </a:t>
            </a:r>
            <a:r>
              <a:rPr lang="en-US" sz="1477" dirty="0" err="1"/>
              <a:t>harus</a:t>
            </a:r>
            <a:r>
              <a:rPr lang="en-US" sz="1477" dirty="0"/>
              <a:t> </a:t>
            </a:r>
            <a:r>
              <a:rPr lang="en-US" sz="1477" dirty="0" err="1"/>
              <a:t>memelihara</a:t>
            </a:r>
            <a:r>
              <a:rPr lang="en-US" sz="1477" dirty="0"/>
              <a:t> </a:t>
            </a:r>
            <a:r>
              <a:rPr lang="en-US" sz="1477" dirty="0" err="1"/>
              <a:t>informasi</a:t>
            </a:r>
            <a:r>
              <a:rPr lang="en-US" sz="1477" dirty="0"/>
              <a:t> </a:t>
            </a:r>
            <a:r>
              <a:rPr lang="en-US" sz="1477" dirty="0" err="1"/>
              <a:t>terdokumentasi</a:t>
            </a:r>
            <a:r>
              <a:rPr lang="en-US" sz="1477" dirty="0"/>
              <a:t> </a:t>
            </a:r>
            <a:r>
              <a:rPr lang="en-US" sz="1477" dirty="0" err="1"/>
              <a:t>kewajiban</a:t>
            </a:r>
            <a:r>
              <a:rPr lang="en-US" sz="1477" dirty="0"/>
              <a:t> </a:t>
            </a:r>
            <a:r>
              <a:rPr lang="en-US" sz="1477" dirty="0" err="1"/>
              <a:t>penaatannya</a:t>
            </a:r>
            <a:r>
              <a:rPr lang="en-US" sz="1477" dirty="0"/>
              <a:t>.</a:t>
            </a:r>
          </a:p>
        </p:txBody>
      </p:sp>
      <p:sp>
        <p:nvSpPr>
          <p:cNvPr id="2" name="Footer Placeholder 1"/>
          <p:cNvSpPr>
            <a:spLocks noGrp="1"/>
          </p:cNvSpPr>
          <p:nvPr>
            <p:ph type="ftr" sz="quarter" idx="11"/>
          </p:nvPr>
        </p:nvSpPr>
        <p:spPr/>
        <p:txBody>
          <a:bodyPr/>
          <a:lstStyle/>
          <a:p>
            <a:r>
              <a:rPr lang="en-US"/>
              <a:t>ISO 14001:2015 2/Rev 01 © Copyright, Sentral Sistem, Okt 2016</a:t>
            </a:r>
          </a:p>
        </p:txBody>
      </p:sp>
      <p:sp>
        <p:nvSpPr>
          <p:cNvPr id="5" name="Slide Number Placeholder 4"/>
          <p:cNvSpPr>
            <a:spLocks noGrp="1"/>
          </p:cNvSpPr>
          <p:nvPr>
            <p:ph type="sldNum" sz="quarter" idx="12"/>
          </p:nvPr>
        </p:nvSpPr>
        <p:spPr/>
        <p:txBody>
          <a:bodyPr/>
          <a:lstStyle/>
          <a:p>
            <a:pPr algn="r">
              <a:defRPr/>
            </a:pPr>
            <a:fld id="{14C58FF4-4421-46F2-BA16-9CFA3F5CEE47}" type="slidenum">
              <a:rPr lang="en-US" sz="1400" smtClean="0"/>
              <a:pPr algn="r">
                <a:defRPr/>
              </a:pPr>
              <a:t>28</a:t>
            </a:fld>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2A0CD06-89E8-4943-9F6D-D160E5CEC62C}"/>
              </a:ext>
            </a:extLst>
          </p:cNvPr>
          <p:cNvSpPr/>
          <p:nvPr/>
        </p:nvSpPr>
        <p:spPr>
          <a:xfrm>
            <a:off x="0" y="28575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FA8AAFE6-DE42-4698-8954-1C60EA605FCF}"/>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CAA11806-5A09-4E0B-A1A8-F621EDA44754}"/>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14" name="Straight Connector 13">
            <a:extLst>
              <a:ext uri="{FF2B5EF4-FFF2-40B4-BE49-F238E27FC236}">
                <a16:creationId xmlns:a16="http://schemas.microsoft.com/office/drawing/2014/main" id="{547928B0-B6E9-4849-906F-BF645648E5FE}"/>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E295D2D-69C5-4173-A8BD-5D5002DD9838}"/>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4DB54B4E-AE0E-460A-BF19-96466FD37E83}"/>
              </a:ext>
            </a:extLst>
          </p:cNvPr>
          <p:cNvGraphicFramePr/>
          <p:nvPr>
            <p:extLst>
              <p:ext uri="{D42A27DB-BD31-4B8C-83A1-F6EECF244321}">
                <p14:modId xmlns:p14="http://schemas.microsoft.com/office/powerpoint/2010/main" val="3130207228"/>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Right Arrow 51">
            <a:extLst>
              <a:ext uri="{FF2B5EF4-FFF2-40B4-BE49-F238E27FC236}">
                <a16:creationId xmlns:a16="http://schemas.microsoft.com/office/drawing/2014/main" id="{B5B0F873-13A9-48AF-8D32-A09F11749817}"/>
              </a:ext>
            </a:extLst>
          </p:cNvPr>
          <p:cNvSpPr/>
          <p:nvPr/>
        </p:nvSpPr>
        <p:spPr bwMode="auto">
          <a:xfrm rot="5400000">
            <a:off x="1589088" y="1831975"/>
            <a:ext cx="876300" cy="2000250"/>
          </a:xfrm>
          <a:prstGeom prst="rightArrow">
            <a:avLst>
              <a:gd name="adj1" fmla="val 50000"/>
              <a:gd name="adj2" fmla="val 50000"/>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sp>
        <p:nvSpPr>
          <p:cNvPr id="59" name="Rectangle 58">
            <a:extLst>
              <a:ext uri="{FF2B5EF4-FFF2-40B4-BE49-F238E27FC236}">
                <a16:creationId xmlns:a16="http://schemas.microsoft.com/office/drawing/2014/main" id="{8B6CF969-FB51-4E61-8ECB-0E1658712D54}"/>
              </a:ext>
            </a:extLst>
          </p:cNvPr>
          <p:cNvSpPr/>
          <p:nvPr/>
        </p:nvSpPr>
        <p:spPr>
          <a:xfrm>
            <a:off x="500063" y="1571625"/>
            <a:ext cx="3429000" cy="785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err="1">
                <a:solidFill>
                  <a:schemeClr val="tx1"/>
                </a:solidFill>
                <a:latin typeface="Arial Narrow" pitchFamily="34" charset="0"/>
              </a:rPr>
              <a:t>Tujuan</a:t>
            </a:r>
            <a:r>
              <a:rPr lang="en-US" sz="2000" dirty="0">
                <a:solidFill>
                  <a:schemeClr val="tx1"/>
                </a:solidFill>
                <a:latin typeface="Arial Narrow" pitchFamily="34" charset="0"/>
              </a:rPr>
              <a:t> dan </a:t>
            </a:r>
            <a:r>
              <a:rPr lang="en-US" sz="2000" dirty="0" err="1">
                <a:solidFill>
                  <a:schemeClr val="tx1"/>
                </a:solidFill>
                <a:latin typeface="Arial Narrow" pitchFamily="34" charset="0"/>
              </a:rPr>
              <a:t>Indikator</a:t>
            </a:r>
            <a:r>
              <a:rPr lang="en-US" sz="2000" dirty="0">
                <a:solidFill>
                  <a:schemeClr val="tx1"/>
                </a:solidFill>
                <a:latin typeface="Arial Narrow" pitchFamily="34" charset="0"/>
              </a:rPr>
              <a:t> K3L</a:t>
            </a:r>
          </a:p>
        </p:txBody>
      </p:sp>
      <p:sp>
        <p:nvSpPr>
          <p:cNvPr id="31" name="Rectangle 30">
            <a:extLst>
              <a:ext uri="{FF2B5EF4-FFF2-40B4-BE49-F238E27FC236}">
                <a16:creationId xmlns:a16="http://schemas.microsoft.com/office/drawing/2014/main" id="{FAB2F50E-D262-4C54-8752-F79456FD7A07}"/>
              </a:ext>
            </a:extLst>
          </p:cNvPr>
          <p:cNvSpPr/>
          <p:nvPr/>
        </p:nvSpPr>
        <p:spPr>
          <a:xfrm>
            <a:off x="312738" y="3381375"/>
            <a:ext cx="3429000" cy="2928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31775" indent="-231775">
              <a:lnSpc>
                <a:spcPct val="90000"/>
              </a:lnSpc>
              <a:spcBef>
                <a:spcPct val="30000"/>
              </a:spcBef>
              <a:buFontTx/>
              <a:buChar char="•"/>
              <a:defRPr/>
            </a:pPr>
            <a:r>
              <a:rPr lang="en-US" sz="1600" dirty="0" err="1">
                <a:solidFill>
                  <a:schemeClr val="tx1"/>
                </a:solidFill>
                <a:latin typeface="Arial Narrow" pitchFamily="34" charset="0"/>
              </a:rPr>
              <a:t>Menurunkan</a:t>
            </a:r>
            <a:r>
              <a:rPr lang="en-US" sz="1600" dirty="0">
                <a:solidFill>
                  <a:schemeClr val="tx1"/>
                </a:solidFill>
                <a:latin typeface="Arial Narrow" pitchFamily="34" charset="0"/>
              </a:rPr>
              <a:t> </a:t>
            </a:r>
            <a:r>
              <a:rPr lang="en-US" sz="1600" dirty="0" err="1">
                <a:solidFill>
                  <a:schemeClr val="tx1"/>
                </a:solidFill>
                <a:latin typeface="Arial Narrow" pitchFamily="34" charset="0"/>
              </a:rPr>
              <a:t>angka</a:t>
            </a:r>
            <a:r>
              <a:rPr lang="en-US" sz="1600" dirty="0">
                <a:solidFill>
                  <a:schemeClr val="tx1"/>
                </a:solidFill>
                <a:latin typeface="Arial Narrow" pitchFamily="34" charset="0"/>
              </a:rPr>
              <a:t> </a:t>
            </a:r>
            <a:r>
              <a:rPr lang="en-US" sz="1600" dirty="0" err="1">
                <a:solidFill>
                  <a:schemeClr val="tx1"/>
                </a:solidFill>
                <a:latin typeface="Arial Narrow" pitchFamily="34" charset="0"/>
              </a:rPr>
              <a:t>kecelakaan</a:t>
            </a:r>
            <a:r>
              <a:rPr lang="en-US" sz="1600" dirty="0">
                <a:solidFill>
                  <a:schemeClr val="tx1"/>
                </a:solidFill>
                <a:latin typeface="Arial Narrow" pitchFamily="34" charset="0"/>
              </a:rPr>
              <a:t> </a:t>
            </a:r>
            <a:r>
              <a:rPr lang="en-US" sz="1600" dirty="0" err="1">
                <a:solidFill>
                  <a:schemeClr val="tx1"/>
                </a:solidFill>
                <a:latin typeface="Arial Narrow" pitchFamily="34" charset="0"/>
              </a:rPr>
              <a:t>kerja</a:t>
            </a:r>
            <a:r>
              <a:rPr lang="en-US" sz="1600" dirty="0">
                <a:solidFill>
                  <a:schemeClr val="tx1"/>
                </a:solidFill>
                <a:latin typeface="Arial Narrow" pitchFamily="34" charset="0"/>
              </a:rPr>
              <a:t> 50% </a:t>
            </a:r>
            <a:r>
              <a:rPr lang="en-US" sz="1600" dirty="0" err="1">
                <a:solidFill>
                  <a:schemeClr val="tx1"/>
                </a:solidFill>
                <a:latin typeface="Arial Narrow" pitchFamily="34" charset="0"/>
              </a:rPr>
              <a:t>dari</a:t>
            </a:r>
            <a:r>
              <a:rPr lang="en-US" sz="1600" dirty="0">
                <a:solidFill>
                  <a:schemeClr val="tx1"/>
                </a:solidFill>
                <a:latin typeface="Arial Narrow" pitchFamily="34" charset="0"/>
              </a:rPr>
              <a:t> </a:t>
            </a:r>
            <a:r>
              <a:rPr lang="en-US" sz="1600" dirty="0" err="1">
                <a:solidFill>
                  <a:schemeClr val="tx1"/>
                </a:solidFill>
                <a:latin typeface="Arial Narrow" pitchFamily="34" charset="0"/>
              </a:rPr>
              <a:t>tahun</a:t>
            </a:r>
            <a:r>
              <a:rPr lang="en-US" sz="1600" dirty="0">
                <a:solidFill>
                  <a:schemeClr val="tx1"/>
                </a:solidFill>
                <a:latin typeface="Arial Narrow" pitchFamily="34" charset="0"/>
              </a:rPr>
              <a:t> </a:t>
            </a:r>
            <a:r>
              <a:rPr lang="en-US" sz="1600" dirty="0" err="1">
                <a:solidFill>
                  <a:schemeClr val="tx1"/>
                </a:solidFill>
                <a:latin typeface="Arial Narrow" pitchFamily="34" charset="0"/>
              </a:rPr>
              <a:t>sebelumya</a:t>
            </a:r>
            <a:endParaRPr lang="en-US" sz="1600" dirty="0">
              <a:solidFill>
                <a:schemeClr val="tx1"/>
              </a:solidFill>
              <a:latin typeface="Arial Narrow" pitchFamily="34" charset="0"/>
            </a:endParaRPr>
          </a:p>
          <a:p>
            <a:pPr marL="231775" indent="-231775">
              <a:lnSpc>
                <a:spcPct val="90000"/>
              </a:lnSpc>
              <a:spcBef>
                <a:spcPct val="30000"/>
              </a:spcBef>
              <a:buFontTx/>
              <a:buChar char="•"/>
              <a:defRPr/>
            </a:pPr>
            <a:r>
              <a:rPr lang="en-US" sz="1600" dirty="0" err="1">
                <a:solidFill>
                  <a:schemeClr val="tx1"/>
                </a:solidFill>
                <a:latin typeface="Arial Narrow" pitchFamily="34" charset="0"/>
              </a:rPr>
              <a:t>Penurunan</a:t>
            </a:r>
            <a:r>
              <a:rPr lang="en-US" sz="1600" dirty="0">
                <a:solidFill>
                  <a:schemeClr val="tx1"/>
                </a:solidFill>
                <a:latin typeface="Arial Narrow" pitchFamily="34" charset="0"/>
              </a:rPr>
              <a:t> </a:t>
            </a:r>
            <a:r>
              <a:rPr lang="en-US" sz="1600" dirty="0" err="1">
                <a:solidFill>
                  <a:schemeClr val="tx1"/>
                </a:solidFill>
                <a:latin typeface="Arial Narrow" pitchFamily="34" charset="0"/>
              </a:rPr>
              <a:t>Penggunaan</a:t>
            </a:r>
            <a:r>
              <a:rPr lang="en-US" sz="1600" dirty="0">
                <a:solidFill>
                  <a:schemeClr val="tx1"/>
                </a:solidFill>
                <a:latin typeface="Arial Narrow" pitchFamily="34" charset="0"/>
              </a:rPr>
              <a:t> Air &amp; Listrik 5%</a:t>
            </a:r>
          </a:p>
          <a:p>
            <a:pPr marL="231775" indent="-231775">
              <a:lnSpc>
                <a:spcPct val="90000"/>
              </a:lnSpc>
              <a:spcBef>
                <a:spcPct val="30000"/>
              </a:spcBef>
              <a:buFontTx/>
              <a:buChar char="•"/>
              <a:defRPr/>
            </a:pPr>
            <a:r>
              <a:rPr lang="en-US" sz="1600" dirty="0" err="1">
                <a:solidFill>
                  <a:schemeClr val="tx1"/>
                </a:solidFill>
                <a:latin typeface="Arial Narrow" pitchFamily="34" charset="0"/>
              </a:rPr>
              <a:t>Pelaksanaan</a:t>
            </a:r>
            <a:r>
              <a:rPr lang="en-US" sz="1600" dirty="0">
                <a:solidFill>
                  <a:schemeClr val="tx1"/>
                </a:solidFill>
                <a:latin typeface="Arial Narrow" pitchFamily="34" charset="0"/>
              </a:rPr>
              <a:t> program </a:t>
            </a:r>
            <a:r>
              <a:rPr lang="en-US" sz="1600" dirty="0" err="1">
                <a:solidFill>
                  <a:schemeClr val="tx1"/>
                </a:solidFill>
                <a:latin typeface="Arial Narrow" pitchFamily="34" charset="0"/>
              </a:rPr>
              <a:t>pelatihan</a:t>
            </a:r>
            <a:r>
              <a:rPr lang="en-US" sz="1600" dirty="0">
                <a:solidFill>
                  <a:schemeClr val="tx1"/>
                </a:solidFill>
                <a:latin typeface="Arial Narrow" pitchFamily="34" charset="0"/>
              </a:rPr>
              <a:t> K3L </a:t>
            </a:r>
            <a:r>
              <a:rPr lang="en-US" sz="1600" dirty="0" err="1">
                <a:solidFill>
                  <a:schemeClr val="tx1"/>
                </a:solidFill>
                <a:latin typeface="Arial Narrow" pitchFamily="34" charset="0"/>
              </a:rPr>
              <a:t>bagi</a:t>
            </a:r>
            <a:r>
              <a:rPr lang="en-US" sz="1600" dirty="0">
                <a:solidFill>
                  <a:schemeClr val="tx1"/>
                </a:solidFill>
                <a:latin typeface="Arial Narrow" pitchFamily="34" charset="0"/>
              </a:rPr>
              <a:t> </a:t>
            </a:r>
            <a:r>
              <a:rPr lang="en-US" sz="1600" dirty="0" err="1">
                <a:solidFill>
                  <a:schemeClr val="tx1"/>
                </a:solidFill>
                <a:latin typeface="Arial Narrow" pitchFamily="34" charset="0"/>
              </a:rPr>
              <a:t>seluruh</a:t>
            </a:r>
            <a:r>
              <a:rPr lang="en-US" sz="1600" dirty="0">
                <a:solidFill>
                  <a:schemeClr val="tx1"/>
                </a:solidFill>
                <a:latin typeface="Arial Narrow" pitchFamily="34" charset="0"/>
              </a:rPr>
              <a:t> level supervisor (100%)</a:t>
            </a:r>
          </a:p>
          <a:p>
            <a:pPr marL="231775" indent="-231775">
              <a:lnSpc>
                <a:spcPct val="90000"/>
              </a:lnSpc>
              <a:spcBef>
                <a:spcPct val="30000"/>
              </a:spcBef>
              <a:buFontTx/>
              <a:buChar char="•"/>
              <a:defRPr/>
            </a:pPr>
            <a:r>
              <a:rPr lang="en-US" sz="1600" dirty="0" err="1">
                <a:solidFill>
                  <a:schemeClr val="tx1"/>
                </a:solidFill>
                <a:latin typeface="Arial Narrow" pitchFamily="34" charset="0"/>
              </a:rPr>
              <a:t>Menurunkan</a:t>
            </a:r>
            <a:r>
              <a:rPr lang="en-US" sz="1600" dirty="0">
                <a:solidFill>
                  <a:schemeClr val="tx1"/>
                </a:solidFill>
                <a:latin typeface="Arial Narrow" pitchFamily="34" charset="0"/>
              </a:rPr>
              <a:t> </a:t>
            </a:r>
            <a:r>
              <a:rPr lang="en-US" sz="1600" dirty="0" err="1">
                <a:solidFill>
                  <a:schemeClr val="tx1"/>
                </a:solidFill>
                <a:latin typeface="Arial Narrow" pitchFamily="34" charset="0"/>
              </a:rPr>
              <a:t>tingkat</a:t>
            </a:r>
            <a:r>
              <a:rPr lang="en-US" sz="1600" dirty="0">
                <a:solidFill>
                  <a:schemeClr val="tx1"/>
                </a:solidFill>
                <a:latin typeface="Arial Narrow" pitchFamily="34" charset="0"/>
              </a:rPr>
              <a:t> </a:t>
            </a:r>
            <a:r>
              <a:rPr lang="en-US" sz="1600" dirty="0" err="1">
                <a:solidFill>
                  <a:schemeClr val="tx1"/>
                </a:solidFill>
                <a:latin typeface="Arial Narrow" pitchFamily="34" charset="0"/>
              </a:rPr>
              <a:t>temuan</a:t>
            </a:r>
            <a:r>
              <a:rPr lang="en-US" sz="1600" dirty="0">
                <a:solidFill>
                  <a:schemeClr val="tx1"/>
                </a:solidFill>
                <a:latin typeface="Arial Narrow" pitchFamily="34" charset="0"/>
              </a:rPr>
              <a:t> </a:t>
            </a:r>
            <a:r>
              <a:rPr lang="en-US" sz="1600" dirty="0" err="1">
                <a:solidFill>
                  <a:schemeClr val="tx1"/>
                </a:solidFill>
                <a:latin typeface="Arial Narrow" pitchFamily="34" charset="0"/>
              </a:rPr>
              <a:t>bahaya</a:t>
            </a:r>
            <a:r>
              <a:rPr lang="en-US" sz="1600" dirty="0">
                <a:solidFill>
                  <a:schemeClr val="tx1"/>
                </a:solidFill>
                <a:latin typeface="Arial Narrow" pitchFamily="34" charset="0"/>
              </a:rPr>
              <a:t> 30% </a:t>
            </a:r>
            <a:r>
              <a:rPr lang="en-US" sz="1600" dirty="0" err="1">
                <a:solidFill>
                  <a:schemeClr val="tx1"/>
                </a:solidFill>
                <a:latin typeface="Arial Narrow" pitchFamily="34" charset="0"/>
              </a:rPr>
              <a:t>dari</a:t>
            </a:r>
            <a:r>
              <a:rPr lang="en-US" sz="1600" dirty="0">
                <a:solidFill>
                  <a:schemeClr val="tx1"/>
                </a:solidFill>
                <a:latin typeface="Arial Narrow" pitchFamily="34" charset="0"/>
              </a:rPr>
              <a:t> </a:t>
            </a:r>
            <a:r>
              <a:rPr lang="en-US" sz="1600" dirty="0" err="1">
                <a:solidFill>
                  <a:schemeClr val="tx1"/>
                </a:solidFill>
                <a:latin typeface="Arial Narrow" pitchFamily="34" charset="0"/>
              </a:rPr>
              <a:t>angka</a:t>
            </a:r>
            <a:r>
              <a:rPr lang="en-US" sz="1600" dirty="0">
                <a:solidFill>
                  <a:schemeClr val="tx1"/>
                </a:solidFill>
                <a:latin typeface="Arial Narrow" pitchFamily="34" charset="0"/>
              </a:rPr>
              <a:t> </a:t>
            </a:r>
            <a:r>
              <a:rPr lang="en-US" sz="1600" dirty="0" err="1">
                <a:solidFill>
                  <a:schemeClr val="tx1"/>
                </a:solidFill>
                <a:latin typeface="Arial Narrow" pitchFamily="34" charset="0"/>
              </a:rPr>
              <a:t>tahun</a:t>
            </a:r>
            <a:r>
              <a:rPr lang="en-US" sz="1600" dirty="0">
                <a:solidFill>
                  <a:schemeClr val="tx1"/>
                </a:solidFill>
                <a:latin typeface="Arial Narrow" pitchFamily="34" charset="0"/>
              </a:rPr>
              <a:t> 2019</a:t>
            </a:r>
          </a:p>
          <a:p>
            <a:pPr marL="231775" indent="-231775">
              <a:lnSpc>
                <a:spcPct val="90000"/>
              </a:lnSpc>
              <a:spcBef>
                <a:spcPct val="30000"/>
              </a:spcBef>
              <a:buFontTx/>
              <a:buChar char="•"/>
              <a:defRPr/>
            </a:pPr>
            <a:r>
              <a:rPr lang="en-US" sz="1600" dirty="0" err="1">
                <a:solidFill>
                  <a:schemeClr val="tx1"/>
                </a:solidFill>
                <a:latin typeface="Arial Narrow" pitchFamily="34" charset="0"/>
              </a:rPr>
              <a:t>Pencapaian</a:t>
            </a:r>
            <a:r>
              <a:rPr lang="en-US" sz="1600" dirty="0">
                <a:solidFill>
                  <a:schemeClr val="tx1"/>
                </a:solidFill>
                <a:latin typeface="Arial Narrow" pitchFamily="34" charset="0"/>
              </a:rPr>
              <a:t> </a:t>
            </a:r>
            <a:r>
              <a:rPr lang="en-US" sz="1600" dirty="0" err="1">
                <a:solidFill>
                  <a:schemeClr val="tx1"/>
                </a:solidFill>
                <a:latin typeface="Arial Narrow" pitchFamily="34" charset="0"/>
              </a:rPr>
              <a:t>sertifikasi</a:t>
            </a:r>
            <a:r>
              <a:rPr lang="en-US" sz="1600" dirty="0">
                <a:solidFill>
                  <a:schemeClr val="tx1"/>
                </a:solidFill>
                <a:latin typeface="Arial Narrow" pitchFamily="34" charset="0"/>
              </a:rPr>
              <a:t> </a:t>
            </a:r>
            <a:r>
              <a:rPr lang="en-US" sz="1600" dirty="0" err="1">
                <a:solidFill>
                  <a:schemeClr val="tx1"/>
                </a:solidFill>
                <a:latin typeface="Arial Narrow" pitchFamily="34" charset="0"/>
              </a:rPr>
              <a:t>memuaskan</a:t>
            </a:r>
            <a:r>
              <a:rPr lang="en-US" sz="1600" dirty="0">
                <a:solidFill>
                  <a:schemeClr val="tx1"/>
                </a:solidFill>
                <a:latin typeface="Arial Narrow" pitchFamily="34" charset="0"/>
              </a:rPr>
              <a:t> </a:t>
            </a:r>
            <a:r>
              <a:rPr lang="en-US" sz="1600" dirty="0" err="1">
                <a:solidFill>
                  <a:schemeClr val="tx1"/>
                </a:solidFill>
                <a:latin typeface="Arial Narrow" pitchFamily="34" charset="0"/>
              </a:rPr>
              <a:t>untuk</a:t>
            </a:r>
            <a:r>
              <a:rPr lang="en-US" sz="1600" dirty="0">
                <a:solidFill>
                  <a:schemeClr val="tx1"/>
                </a:solidFill>
                <a:latin typeface="Arial Narrow" pitchFamily="34" charset="0"/>
              </a:rPr>
              <a:t> </a:t>
            </a:r>
            <a:r>
              <a:rPr lang="en-US" sz="1600" dirty="0" err="1">
                <a:solidFill>
                  <a:schemeClr val="tx1"/>
                </a:solidFill>
                <a:latin typeface="Arial Narrow" pitchFamily="34" charset="0"/>
              </a:rPr>
              <a:t>sertifikasi</a:t>
            </a:r>
            <a:r>
              <a:rPr lang="en-US" sz="1600" dirty="0">
                <a:solidFill>
                  <a:schemeClr val="tx1"/>
                </a:solidFill>
                <a:latin typeface="Arial Narrow" pitchFamily="34" charset="0"/>
              </a:rPr>
              <a:t> SMK3 </a:t>
            </a:r>
            <a:r>
              <a:rPr lang="en-US" sz="1600" dirty="0" err="1">
                <a:solidFill>
                  <a:schemeClr val="tx1"/>
                </a:solidFill>
                <a:latin typeface="Arial Narrow" pitchFamily="34" charset="0"/>
              </a:rPr>
              <a:t>tahun</a:t>
            </a:r>
            <a:r>
              <a:rPr lang="en-US" sz="1600" dirty="0">
                <a:solidFill>
                  <a:schemeClr val="tx1"/>
                </a:solidFill>
                <a:latin typeface="Arial Narrow" pitchFamily="34" charset="0"/>
              </a:rPr>
              <a:t> 2019</a:t>
            </a:r>
          </a:p>
        </p:txBody>
      </p:sp>
      <p:sp>
        <p:nvSpPr>
          <p:cNvPr id="32" name="Rectangle 31">
            <a:extLst>
              <a:ext uri="{FF2B5EF4-FFF2-40B4-BE49-F238E27FC236}">
                <a16:creationId xmlns:a16="http://schemas.microsoft.com/office/drawing/2014/main" id="{37AA7FD5-0800-4D44-93A6-608EF4F50175}"/>
              </a:ext>
            </a:extLst>
          </p:cNvPr>
          <p:cNvSpPr/>
          <p:nvPr/>
        </p:nvSpPr>
        <p:spPr>
          <a:xfrm>
            <a:off x="4643438" y="1285875"/>
            <a:ext cx="235743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err="1">
                <a:solidFill>
                  <a:schemeClr val="tx1"/>
                </a:solidFill>
                <a:latin typeface="Arial Narrow" pitchFamily="34" charset="0"/>
              </a:rPr>
              <a:t>Indikator</a:t>
            </a:r>
            <a:r>
              <a:rPr lang="en-US" sz="2000" dirty="0">
                <a:solidFill>
                  <a:schemeClr val="tx1"/>
                </a:solidFill>
                <a:latin typeface="Arial Narrow" pitchFamily="34" charset="0"/>
              </a:rPr>
              <a:t> </a:t>
            </a:r>
            <a:r>
              <a:rPr lang="en-US" sz="2000" dirty="0" err="1">
                <a:solidFill>
                  <a:schemeClr val="tx1"/>
                </a:solidFill>
                <a:latin typeface="Arial Narrow" pitchFamily="34" charset="0"/>
              </a:rPr>
              <a:t>negatif</a:t>
            </a:r>
            <a:endParaRPr lang="en-US" sz="2000" dirty="0">
              <a:solidFill>
                <a:schemeClr val="tx1"/>
              </a:solidFill>
              <a:latin typeface="Arial Narrow" pitchFamily="34" charset="0"/>
            </a:endParaRPr>
          </a:p>
        </p:txBody>
      </p:sp>
      <p:sp>
        <p:nvSpPr>
          <p:cNvPr id="33" name="Text Box 48">
            <a:extLst>
              <a:ext uri="{FF2B5EF4-FFF2-40B4-BE49-F238E27FC236}">
                <a16:creationId xmlns:a16="http://schemas.microsoft.com/office/drawing/2014/main" id="{716A0D75-F1C7-438F-978C-90238B923F05}"/>
              </a:ext>
            </a:extLst>
          </p:cNvPr>
          <p:cNvSpPr txBox="1">
            <a:spLocks noChangeArrowheads="1"/>
          </p:cNvSpPr>
          <p:nvPr/>
        </p:nvSpPr>
        <p:spPr bwMode="auto">
          <a:xfrm>
            <a:off x="4986338" y="1857375"/>
            <a:ext cx="3729037" cy="830263"/>
          </a:xfrm>
          <a:prstGeom prst="rect">
            <a:avLst/>
          </a:prstGeom>
          <a:noFill/>
          <a:ln>
            <a:noFill/>
          </a:ln>
        </p:spPr>
        <p:txBody>
          <a:bodyPr>
            <a:spAutoFit/>
          </a:bodyPr>
          <a:lstStyle>
            <a:lvl1pPr>
              <a:tabLst>
                <a:tab pos="342900" algn="l"/>
                <a:tab pos="682625" algn="l"/>
              </a:tabLst>
              <a:defRPr sz="1600">
                <a:solidFill>
                  <a:schemeClr val="tx1"/>
                </a:solidFill>
                <a:latin typeface="Tahoma" panose="020B0604030504040204" pitchFamily="34" charset="0"/>
              </a:defRPr>
            </a:lvl1pPr>
            <a:lvl2pPr marL="742950" indent="-285750">
              <a:tabLst>
                <a:tab pos="342900" algn="l"/>
                <a:tab pos="682625" algn="l"/>
              </a:tabLst>
              <a:defRPr sz="1600">
                <a:solidFill>
                  <a:schemeClr val="tx1"/>
                </a:solidFill>
                <a:latin typeface="Tahoma" panose="020B0604030504040204" pitchFamily="34" charset="0"/>
              </a:defRPr>
            </a:lvl2pPr>
            <a:lvl3pPr marL="1143000" indent="-228600">
              <a:tabLst>
                <a:tab pos="342900" algn="l"/>
                <a:tab pos="682625" algn="l"/>
              </a:tabLst>
              <a:defRPr sz="1600">
                <a:solidFill>
                  <a:schemeClr val="tx1"/>
                </a:solidFill>
                <a:latin typeface="Tahoma" panose="020B0604030504040204" pitchFamily="34" charset="0"/>
              </a:defRPr>
            </a:lvl3pPr>
            <a:lvl4pPr marL="1600200" indent="-228600">
              <a:tabLst>
                <a:tab pos="342900" algn="l"/>
                <a:tab pos="682625" algn="l"/>
              </a:tabLst>
              <a:defRPr sz="1600">
                <a:solidFill>
                  <a:schemeClr val="tx1"/>
                </a:solidFill>
                <a:latin typeface="Tahoma" panose="020B0604030504040204" pitchFamily="34" charset="0"/>
              </a:defRPr>
            </a:lvl4pPr>
            <a:lvl5pPr marL="2057400" indent="-228600">
              <a:tabLst>
                <a:tab pos="342900" algn="l"/>
                <a:tab pos="682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9pPr>
          </a:lstStyle>
          <a:p>
            <a:pPr>
              <a:spcBef>
                <a:spcPct val="50000"/>
              </a:spcBef>
              <a:defRPr/>
            </a:pPr>
            <a:r>
              <a:rPr lang="en-US" dirty="0" err="1">
                <a:solidFill>
                  <a:srgbClr val="0000CC"/>
                </a:solidFill>
                <a:latin typeface="Arial Narrow" pitchFamily="34" charset="0"/>
                <a:cs typeface="+mn-cs"/>
              </a:rPr>
              <a:t>Mengukur</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kegagalan</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dalam</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sistem</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misal</a:t>
            </a:r>
            <a:r>
              <a:rPr lang="en-US" dirty="0">
                <a:solidFill>
                  <a:srgbClr val="0000CC"/>
                </a:solidFill>
                <a:latin typeface="Arial Narrow" pitchFamily="34" charset="0"/>
                <a:cs typeface="+mn-cs"/>
              </a:rPr>
              <a:t> ; </a:t>
            </a:r>
            <a:r>
              <a:rPr lang="en-US" dirty="0" err="1">
                <a:solidFill>
                  <a:srgbClr val="0000CC"/>
                </a:solidFill>
                <a:latin typeface="Arial Narrow" pitchFamily="34" charset="0"/>
                <a:cs typeface="+mn-cs"/>
              </a:rPr>
              <a:t>statistik</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kecelakaan</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kasus</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kebakaran</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penyakit</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akibat</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kerja</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kasus</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pencemaran</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lingkungan</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dll</a:t>
            </a:r>
            <a:endParaRPr lang="en-US" dirty="0">
              <a:solidFill>
                <a:srgbClr val="0000CC"/>
              </a:solidFill>
              <a:latin typeface="Arial Narrow" pitchFamily="34" charset="0"/>
              <a:cs typeface="+mn-cs"/>
            </a:endParaRPr>
          </a:p>
        </p:txBody>
      </p:sp>
      <p:cxnSp>
        <p:nvCxnSpPr>
          <p:cNvPr id="38" name="Elbow Connector 37">
            <a:extLst>
              <a:ext uri="{FF2B5EF4-FFF2-40B4-BE49-F238E27FC236}">
                <a16:creationId xmlns:a16="http://schemas.microsoft.com/office/drawing/2014/main" id="{A3018C8D-0E78-48B1-B2B3-15782DD15A2F}"/>
              </a:ext>
            </a:extLst>
          </p:cNvPr>
          <p:cNvCxnSpPr>
            <a:stCxn id="59" idx="3"/>
            <a:endCxn id="32" idx="1"/>
          </p:cNvCxnSpPr>
          <p:nvPr/>
        </p:nvCxnSpPr>
        <p:spPr>
          <a:xfrm flipV="1">
            <a:off x="3929063" y="1514475"/>
            <a:ext cx="714375" cy="449263"/>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6B12E39-6732-458B-9FDC-DC56DFACDB9C}"/>
              </a:ext>
            </a:extLst>
          </p:cNvPr>
          <p:cNvSpPr/>
          <p:nvPr/>
        </p:nvSpPr>
        <p:spPr>
          <a:xfrm>
            <a:off x="4643438" y="2900363"/>
            <a:ext cx="235743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err="1">
                <a:solidFill>
                  <a:schemeClr val="tx1"/>
                </a:solidFill>
                <a:latin typeface="Arial Narrow" pitchFamily="34" charset="0"/>
              </a:rPr>
              <a:t>Indikator</a:t>
            </a:r>
            <a:r>
              <a:rPr lang="en-US" sz="2000" dirty="0">
                <a:solidFill>
                  <a:schemeClr val="tx1"/>
                </a:solidFill>
                <a:latin typeface="Arial Narrow" pitchFamily="34" charset="0"/>
              </a:rPr>
              <a:t> </a:t>
            </a:r>
            <a:r>
              <a:rPr lang="en-US" sz="2000" dirty="0" err="1">
                <a:solidFill>
                  <a:schemeClr val="tx1"/>
                </a:solidFill>
                <a:latin typeface="Arial Narrow" pitchFamily="34" charset="0"/>
              </a:rPr>
              <a:t>positif</a:t>
            </a:r>
            <a:endParaRPr lang="en-US" sz="2000" dirty="0">
              <a:solidFill>
                <a:schemeClr val="tx1"/>
              </a:solidFill>
              <a:latin typeface="Arial Narrow" pitchFamily="34" charset="0"/>
            </a:endParaRPr>
          </a:p>
        </p:txBody>
      </p:sp>
      <p:sp>
        <p:nvSpPr>
          <p:cNvPr id="40" name="Text Box 51">
            <a:extLst>
              <a:ext uri="{FF2B5EF4-FFF2-40B4-BE49-F238E27FC236}">
                <a16:creationId xmlns:a16="http://schemas.microsoft.com/office/drawing/2014/main" id="{363EDF55-9384-47CA-82A0-2AAA433D6CCF}"/>
              </a:ext>
            </a:extLst>
          </p:cNvPr>
          <p:cNvSpPr txBox="1">
            <a:spLocks noChangeArrowheads="1"/>
          </p:cNvSpPr>
          <p:nvPr/>
        </p:nvSpPr>
        <p:spPr bwMode="auto">
          <a:xfrm>
            <a:off x="5000625" y="3511550"/>
            <a:ext cx="3727450" cy="584200"/>
          </a:xfrm>
          <a:prstGeom prst="rect">
            <a:avLst/>
          </a:prstGeom>
          <a:noFill/>
          <a:ln>
            <a:noFill/>
          </a:ln>
        </p:spPr>
        <p:txBody>
          <a:bodyPr>
            <a:spAutoFit/>
          </a:bodyPr>
          <a:lstStyle>
            <a:lvl1pPr>
              <a:tabLst>
                <a:tab pos="342900" algn="l"/>
                <a:tab pos="682625" algn="l"/>
              </a:tabLst>
              <a:defRPr sz="1600">
                <a:solidFill>
                  <a:schemeClr val="tx1"/>
                </a:solidFill>
                <a:latin typeface="Tahoma" panose="020B0604030504040204" pitchFamily="34" charset="0"/>
              </a:defRPr>
            </a:lvl1pPr>
            <a:lvl2pPr marL="742950" indent="-285750">
              <a:tabLst>
                <a:tab pos="342900" algn="l"/>
                <a:tab pos="682625" algn="l"/>
              </a:tabLst>
              <a:defRPr sz="1600">
                <a:solidFill>
                  <a:schemeClr val="tx1"/>
                </a:solidFill>
                <a:latin typeface="Tahoma" panose="020B0604030504040204" pitchFamily="34" charset="0"/>
              </a:defRPr>
            </a:lvl2pPr>
            <a:lvl3pPr marL="1143000" indent="-228600">
              <a:tabLst>
                <a:tab pos="342900" algn="l"/>
                <a:tab pos="682625" algn="l"/>
              </a:tabLst>
              <a:defRPr sz="1600">
                <a:solidFill>
                  <a:schemeClr val="tx1"/>
                </a:solidFill>
                <a:latin typeface="Tahoma" panose="020B0604030504040204" pitchFamily="34" charset="0"/>
              </a:defRPr>
            </a:lvl3pPr>
            <a:lvl4pPr marL="1600200" indent="-228600">
              <a:tabLst>
                <a:tab pos="342900" algn="l"/>
                <a:tab pos="682625" algn="l"/>
              </a:tabLst>
              <a:defRPr sz="1600">
                <a:solidFill>
                  <a:schemeClr val="tx1"/>
                </a:solidFill>
                <a:latin typeface="Tahoma" panose="020B0604030504040204" pitchFamily="34" charset="0"/>
              </a:defRPr>
            </a:lvl4pPr>
            <a:lvl5pPr marL="2057400" indent="-228600">
              <a:tabLst>
                <a:tab pos="342900" algn="l"/>
                <a:tab pos="682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9pPr>
          </a:lstStyle>
          <a:p>
            <a:pPr>
              <a:spcBef>
                <a:spcPct val="50000"/>
              </a:spcBef>
              <a:defRPr/>
            </a:pPr>
            <a:r>
              <a:rPr lang="en-US" dirty="0" err="1">
                <a:solidFill>
                  <a:srgbClr val="0000CC"/>
                </a:solidFill>
                <a:latin typeface="Arial Narrow" pitchFamily="34" charset="0"/>
                <a:cs typeface="+mn-cs"/>
              </a:rPr>
              <a:t>Mengukur</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keberhasilan</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sistem</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misal</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pencapaian</a:t>
            </a:r>
            <a:r>
              <a:rPr lang="en-US" dirty="0">
                <a:solidFill>
                  <a:srgbClr val="0000CC"/>
                </a:solidFill>
                <a:latin typeface="Arial Narrow" pitchFamily="34" charset="0"/>
                <a:cs typeface="+mn-cs"/>
              </a:rPr>
              <a:t> program, </a:t>
            </a:r>
            <a:r>
              <a:rPr lang="en-US" dirty="0" err="1">
                <a:solidFill>
                  <a:srgbClr val="0000CC"/>
                </a:solidFill>
                <a:latin typeface="Arial Narrow" pitchFamily="34" charset="0"/>
                <a:cs typeface="+mn-cs"/>
              </a:rPr>
              <a:t>hasil</a:t>
            </a:r>
            <a:r>
              <a:rPr lang="en-US" dirty="0">
                <a:solidFill>
                  <a:srgbClr val="0000CC"/>
                </a:solidFill>
                <a:latin typeface="Arial Narrow" pitchFamily="34" charset="0"/>
                <a:cs typeface="+mn-cs"/>
              </a:rPr>
              <a:t> </a:t>
            </a:r>
            <a:r>
              <a:rPr lang="en-US" dirty="0" err="1">
                <a:solidFill>
                  <a:srgbClr val="0000CC"/>
                </a:solidFill>
                <a:latin typeface="Arial Narrow" pitchFamily="34" charset="0"/>
                <a:cs typeface="+mn-cs"/>
              </a:rPr>
              <a:t>inspeksi</a:t>
            </a:r>
            <a:r>
              <a:rPr lang="en-US" dirty="0">
                <a:solidFill>
                  <a:srgbClr val="0000CC"/>
                </a:solidFill>
                <a:latin typeface="Arial Narrow" pitchFamily="34" charset="0"/>
                <a:cs typeface="+mn-cs"/>
              </a:rPr>
              <a:t>/audit, </a:t>
            </a:r>
            <a:r>
              <a:rPr lang="en-US" dirty="0" err="1">
                <a:solidFill>
                  <a:srgbClr val="0000CC"/>
                </a:solidFill>
                <a:latin typeface="Arial Narrow" pitchFamily="34" charset="0"/>
                <a:cs typeface="+mn-cs"/>
              </a:rPr>
              <a:t>dll</a:t>
            </a:r>
            <a:endParaRPr lang="en-US" dirty="0">
              <a:solidFill>
                <a:srgbClr val="0000CC"/>
              </a:solidFill>
              <a:latin typeface="Arial Narrow" pitchFamily="34" charset="0"/>
              <a:cs typeface="+mn-cs"/>
            </a:endParaRPr>
          </a:p>
        </p:txBody>
      </p:sp>
      <p:pic>
        <p:nvPicPr>
          <p:cNvPr id="32790" name="Picture 59" descr="zero-accident goal">
            <a:extLst>
              <a:ext uri="{FF2B5EF4-FFF2-40B4-BE49-F238E27FC236}">
                <a16:creationId xmlns:a16="http://schemas.microsoft.com/office/drawing/2014/main" id="{997F41B3-05A2-4E3F-8C96-1518D83E3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8738" y="4191000"/>
            <a:ext cx="28130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ight Arrow 47">
            <a:extLst>
              <a:ext uri="{FF2B5EF4-FFF2-40B4-BE49-F238E27FC236}">
                <a16:creationId xmlns:a16="http://schemas.microsoft.com/office/drawing/2014/main" id="{30A4F1DB-B82A-47E0-8B01-0BF7AEE4FE27}"/>
              </a:ext>
            </a:extLst>
          </p:cNvPr>
          <p:cNvSpPr/>
          <p:nvPr/>
        </p:nvSpPr>
        <p:spPr bwMode="auto">
          <a:xfrm>
            <a:off x="4071938" y="4214813"/>
            <a:ext cx="876300" cy="2000250"/>
          </a:xfrm>
          <a:prstGeom prst="rightArrow">
            <a:avLst>
              <a:gd name="adj1" fmla="val 50000"/>
              <a:gd name="adj2" fmla="val 50000"/>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sp>
        <p:nvSpPr>
          <p:cNvPr id="32792" name="Slide Number Placeholder 2">
            <a:extLst>
              <a:ext uri="{FF2B5EF4-FFF2-40B4-BE49-F238E27FC236}">
                <a16:creationId xmlns:a16="http://schemas.microsoft.com/office/drawing/2014/main" id="{089E6AFD-B71F-49B6-B3D6-9C2CFF9F8AE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D8F6F0-F8F0-44D2-BB06-CA3611D009B4}" type="slidenum">
              <a:rPr lang="en-US" altLang="en-US" sz="1400" smtClean="0">
                <a:latin typeface="Times New Roman" panose="02020603050405020304" pitchFamily="18" charset="0"/>
              </a:rPr>
              <a:pPr>
                <a:spcBef>
                  <a:spcPct val="0"/>
                </a:spcBef>
                <a:buFontTx/>
                <a:buNone/>
              </a:pPr>
              <a:t>29</a:t>
            </a:fld>
            <a:endParaRPr lang="en-US" altLang="en-US" sz="1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heckerboard(across)">
                                      <p:cBhvr>
                                        <p:cTn id="7" dur="500"/>
                                        <p:tgtEl>
                                          <p:spTgt spid="33"/>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checkerboard(across)">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744DF-E078-475A-8244-A12D8A101B28}"/>
              </a:ext>
            </a:extLst>
          </p:cNvPr>
          <p:cNvPicPr>
            <a:picLocks noChangeAspect="1"/>
          </p:cNvPicPr>
          <p:nvPr/>
        </p:nvPicPr>
        <p:blipFill>
          <a:blip r:embed="rId2"/>
          <a:stretch>
            <a:fillRect/>
          </a:stretch>
        </p:blipFill>
        <p:spPr>
          <a:xfrm>
            <a:off x="0" y="0"/>
            <a:ext cx="9144000" cy="2600325"/>
          </a:xfrm>
          <a:prstGeom prst="rect">
            <a:avLst/>
          </a:prstGeom>
        </p:spPr>
      </p:pic>
      <p:sp>
        <p:nvSpPr>
          <p:cNvPr id="3" name="Content Placeholder 2"/>
          <p:cNvSpPr>
            <a:spLocks noGrp="1"/>
          </p:cNvSpPr>
          <p:nvPr>
            <p:ph idx="1"/>
          </p:nvPr>
        </p:nvSpPr>
        <p:spPr>
          <a:xfrm>
            <a:off x="0" y="2645844"/>
            <a:ext cx="9144000" cy="2293802"/>
          </a:xfrm>
          <a:solidFill>
            <a:schemeClr val="accent4">
              <a:lumMod val="50000"/>
            </a:schemeClr>
          </a:solidFill>
        </p:spPr>
        <p:txBody>
          <a:bodyPr>
            <a:normAutofit/>
          </a:bodyPr>
          <a:lstStyle/>
          <a:p>
            <a:pPr marL="0" indent="0" algn="ctr">
              <a:lnSpc>
                <a:spcPct val="150000"/>
              </a:lnSpc>
              <a:buNone/>
            </a:pPr>
            <a:r>
              <a:rPr lang="en-US" sz="2400" b="1" i="1" dirty="0" err="1">
                <a:solidFill>
                  <a:schemeClr val="bg1"/>
                </a:solidFill>
              </a:rPr>
              <a:t>Keselamatan</a:t>
            </a:r>
            <a:r>
              <a:rPr lang="en-US" sz="2400" b="1" i="1" dirty="0">
                <a:solidFill>
                  <a:schemeClr val="bg1"/>
                </a:solidFill>
              </a:rPr>
              <a:t> </a:t>
            </a:r>
            <a:r>
              <a:rPr lang="en-US" sz="2400" b="1" i="1" dirty="0" err="1">
                <a:solidFill>
                  <a:schemeClr val="bg1"/>
                </a:solidFill>
              </a:rPr>
              <a:t>dan</a:t>
            </a:r>
            <a:r>
              <a:rPr lang="en-US" sz="2400" b="1" i="1" dirty="0">
                <a:solidFill>
                  <a:schemeClr val="bg1"/>
                </a:solidFill>
              </a:rPr>
              <a:t> </a:t>
            </a:r>
            <a:r>
              <a:rPr lang="en-US" sz="2400" b="1" i="1" dirty="0" err="1">
                <a:solidFill>
                  <a:schemeClr val="bg1"/>
                </a:solidFill>
              </a:rPr>
              <a:t>Kesehatan</a:t>
            </a:r>
            <a:r>
              <a:rPr lang="en-US" sz="2400" b="1" i="1" dirty="0">
                <a:solidFill>
                  <a:schemeClr val="bg1"/>
                </a:solidFill>
              </a:rPr>
              <a:t> </a:t>
            </a:r>
            <a:r>
              <a:rPr lang="en-US" sz="2400" b="1" i="1" dirty="0" err="1">
                <a:solidFill>
                  <a:schemeClr val="bg1"/>
                </a:solidFill>
              </a:rPr>
              <a:t>Kerja</a:t>
            </a:r>
            <a:r>
              <a:rPr lang="en-US" sz="2400" b="1" i="1" dirty="0">
                <a:solidFill>
                  <a:schemeClr val="bg1"/>
                </a:solidFill>
              </a:rPr>
              <a:t> </a:t>
            </a:r>
            <a:r>
              <a:rPr lang="en-US" sz="2400" b="1" dirty="0">
                <a:solidFill>
                  <a:schemeClr val="bg1"/>
                </a:solidFill>
              </a:rPr>
              <a:t>(K3) </a:t>
            </a:r>
            <a:r>
              <a:rPr lang="en-US" sz="2400" b="1" dirty="0" err="1">
                <a:solidFill>
                  <a:schemeClr val="bg1"/>
                </a:solidFill>
              </a:rPr>
              <a:t>adalah</a:t>
            </a:r>
            <a:r>
              <a:rPr lang="en-US" sz="2400" b="1" dirty="0">
                <a:solidFill>
                  <a:schemeClr val="bg1"/>
                </a:solidFill>
              </a:rPr>
              <a:t> </a:t>
            </a:r>
            <a:r>
              <a:rPr lang="en-US" sz="2400" b="1" dirty="0" err="1">
                <a:solidFill>
                  <a:schemeClr val="bg1"/>
                </a:solidFill>
              </a:rPr>
              <a:t>segala</a:t>
            </a:r>
            <a:r>
              <a:rPr lang="en-US" sz="2400" b="1" dirty="0">
                <a:solidFill>
                  <a:schemeClr val="bg1"/>
                </a:solidFill>
              </a:rPr>
              <a:t> </a:t>
            </a:r>
            <a:r>
              <a:rPr lang="en-US" sz="2400" b="1" dirty="0" err="1">
                <a:solidFill>
                  <a:schemeClr val="bg1"/>
                </a:solidFill>
              </a:rPr>
              <a:t>kegiatan</a:t>
            </a:r>
            <a:r>
              <a:rPr lang="en-US" sz="2400" b="1" dirty="0">
                <a:solidFill>
                  <a:schemeClr val="bg1"/>
                </a:solidFill>
              </a:rPr>
              <a:t> </a:t>
            </a:r>
            <a:r>
              <a:rPr lang="en-US" sz="2400" b="1" dirty="0" err="1">
                <a:solidFill>
                  <a:schemeClr val="bg1"/>
                </a:solidFill>
              </a:rPr>
              <a:t>untuk</a:t>
            </a:r>
            <a:r>
              <a:rPr lang="en-US" sz="2400" b="1" dirty="0">
                <a:solidFill>
                  <a:schemeClr val="bg1"/>
                </a:solidFill>
              </a:rPr>
              <a:t> </a:t>
            </a:r>
            <a:r>
              <a:rPr lang="en-US" sz="2400" b="1" dirty="0" err="1">
                <a:solidFill>
                  <a:schemeClr val="bg1"/>
                </a:solidFill>
              </a:rPr>
              <a:t>menjamin</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melindungi</a:t>
            </a:r>
            <a:r>
              <a:rPr lang="en-US" sz="2400" b="1" dirty="0">
                <a:solidFill>
                  <a:schemeClr val="bg1"/>
                </a:solidFill>
              </a:rPr>
              <a:t> </a:t>
            </a:r>
            <a:r>
              <a:rPr lang="en-US" sz="2400" b="1" dirty="0" err="1">
                <a:solidFill>
                  <a:schemeClr val="bg1"/>
                </a:solidFill>
              </a:rPr>
              <a:t>keselamatan</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kesehatan</a:t>
            </a:r>
            <a:r>
              <a:rPr lang="en-US" sz="2400" b="1" dirty="0">
                <a:solidFill>
                  <a:schemeClr val="bg1"/>
                </a:solidFill>
              </a:rPr>
              <a:t> </a:t>
            </a:r>
            <a:r>
              <a:rPr lang="en-US" sz="2400" b="1" dirty="0" err="1">
                <a:solidFill>
                  <a:schemeClr val="bg1"/>
                </a:solidFill>
              </a:rPr>
              <a:t>tenaga</a:t>
            </a:r>
            <a:r>
              <a:rPr lang="en-US" sz="2400" b="1" dirty="0">
                <a:solidFill>
                  <a:schemeClr val="bg1"/>
                </a:solidFill>
              </a:rPr>
              <a:t> </a:t>
            </a:r>
            <a:r>
              <a:rPr lang="en-US" sz="2400" b="1" dirty="0" err="1">
                <a:solidFill>
                  <a:schemeClr val="bg1"/>
                </a:solidFill>
              </a:rPr>
              <a:t>kerja</a:t>
            </a:r>
            <a:r>
              <a:rPr lang="en-US" sz="2400" b="1" dirty="0">
                <a:solidFill>
                  <a:schemeClr val="bg1"/>
                </a:solidFill>
              </a:rPr>
              <a:t> </a:t>
            </a:r>
            <a:r>
              <a:rPr lang="en-US" sz="2400" b="1" dirty="0" err="1">
                <a:solidFill>
                  <a:schemeClr val="bg1"/>
                </a:solidFill>
              </a:rPr>
              <a:t>melalui</a:t>
            </a:r>
            <a:r>
              <a:rPr lang="en-US" sz="2400" b="1" dirty="0">
                <a:solidFill>
                  <a:schemeClr val="bg1"/>
                </a:solidFill>
              </a:rPr>
              <a:t> </a:t>
            </a:r>
            <a:r>
              <a:rPr lang="en-US" sz="2400" b="1" u="sng" dirty="0">
                <a:solidFill>
                  <a:schemeClr val="bg1"/>
                </a:solidFill>
              </a:rPr>
              <a:t>Upaya </a:t>
            </a:r>
            <a:r>
              <a:rPr lang="en-US" sz="2400" b="1" u="sng" dirty="0" err="1">
                <a:solidFill>
                  <a:schemeClr val="bg1"/>
                </a:solidFill>
              </a:rPr>
              <a:t>pencegahan</a:t>
            </a:r>
            <a:r>
              <a:rPr lang="en-US" sz="2400" b="1" dirty="0">
                <a:solidFill>
                  <a:schemeClr val="bg1"/>
                </a:solidFill>
              </a:rPr>
              <a:t> </a:t>
            </a:r>
            <a:r>
              <a:rPr lang="en-US" sz="2400" b="1" dirty="0" err="1">
                <a:solidFill>
                  <a:schemeClr val="bg1"/>
                </a:solidFill>
              </a:rPr>
              <a:t>kecelakaan</a:t>
            </a:r>
            <a:r>
              <a:rPr lang="en-US" sz="2400" b="1" dirty="0">
                <a:solidFill>
                  <a:schemeClr val="bg1"/>
                </a:solidFill>
              </a:rPr>
              <a:t> </a:t>
            </a:r>
            <a:r>
              <a:rPr lang="en-US" sz="2400" b="1" dirty="0" err="1">
                <a:solidFill>
                  <a:schemeClr val="bg1"/>
                </a:solidFill>
              </a:rPr>
              <a:t>kerja</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penyakit</a:t>
            </a:r>
            <a:r>
              <a:rPr lang="en-US" sz="2400" b="1" dirty="0">
                <a:solidFill>
                  <a:schemeClr val="bg1"/>
                </a:solidFill>
              </a:rPr>
              <a:t> </a:t>
            </a:r>
            <a:r>
              <a:rPr lang="en-US" sz="2400" b="1" dirty="0" err="1">
                <a:solidFill>
                  <a:schemeClr val="bg1"/>
                </a:solidFill>
              </a:rPr>
              <a:t>akibat</a:t>
            </a:r>
            <a:r>
              <a:rPr lang="en-US" sz="2400" b="1" dirty="0">
                <a:solidFill>
                  <a:schemeClr val="bg1"/>
                </a:solidFill>
              </a:rPr>
              <a:t> </a:t>
            </a:r>
            <a:r>
              <a:rPr lang="en-US" sz="2400" b="1" dirty="0" err="1">
                <a:solidFill>
                  <a:schemeClr val="bg1"/>
                </a:solidFill>
              </a:rPr>
              <a:t>kerja</a:t>
            </a:r>
            <a:r>
              <a:rPr lang="en-US" sz="2400" b="1" dirty="0">
                <a:solidFill>
                  <a:schemeClr val="bg1"/>
                </a:solidFill>
              </a:rPr>
              <a:t> (PP No 50 </a:t>
            </a:r>
            <a:r>
              <a:rPr lang="en-US" sz="2400" b="1" dirty="0" err="1">
                <a:solidFill>
                  <a:schemeClr val="bg1"/>
                </a:solidFill>
              </a:rPr>
              <a:t>Tahun</a:t>
            </a:r>
            <a:r>
              <a:rPr lang="en-US" sz="2400" b="1" dirty="0">
                <a:solidFill>
                  <a:schemeClr val="bg1"/>
                </a:solidFill>
              </a:rPr>
              <a:t> 2012)</a:t>
            </a:r>
          </a:p>
          <a:p>
            <a:pPr marL="0" indent="0" algn="ctr">
              <a:lnSpc>
                <a:spcPct val="150000"/>
              </a:lnSpc>
              <a:buNone/>
            </a:pPr>
            <a:endParaRPr lang="en-US" sz="2400" b="1" i="1" dirty="0">
              <a:solidFill>
                <a:schemeClr val="bg1"/>
              </a:solidFill>
            </a:endParaRPr>
          </a:p>
          <a:p>
            <a:pPr marL="0" indent="0" algn="ctr">
              <a:lnSpc>
                <a:spcPct val="150000"/>
              </a:lnSpc>
              <a:buNone/>
            </a:pPr>
            <a:endParaRPr lang="en-US" sz="2400" b="1" i="1" dirty="0">
              <a:solidFill>
                <a:schemeClr val="bg1"/>
              </a:solidFill>
            </a:endParaRPr>
          </a:p>
        </p:txBody>
      </p:sp>
      <p:sp>
        <p:nvSpPr>
          <p:cNvPr id="4" name="Rectangle 2"/>
          <p:cNvSpPr>
            <a:spLocks noGrp="1" noChangeArrowheads="1"/>
          </p:cNvSpPr>
          <p:nvPr>
            <p:ph type="title"/>
          </p:nvPr>
        </p:nvSpPr>
        <p:spPr>
          <a:xfrm>
            <a:off x="-236247" y="1703729"/>
            <a:ext cx="2709851" cy="1143000"/>
          </a:xfrm>
        </p:spPr>
        <p:txBody>
          <a:bodyPr>
            <a:normAutofit/>
          </a:bodyPr>
          <a:lstStyle/>
          <a:p>
            <a:pPr algn="ctr" eaLnBrk="1" hangingPunct="1"/>
            <a:r>
              <a:rPr lang="en-US" altLang="en-US" sz="3200" b="1" i="1" dirty="0" err="1"/>
              <a:t>Definisi</a:t>
            </a:r>
            <a:r>
              <a:rPr lang="en-US" altLang="en-US" sz="3200" b="1" i="1" dirty="0"/>
              <a:t> K3</a:t>
            </a:r>
          </a:p>
        </p:txBody>
      </p:sp>
      <p:pic>
        <p:nvPicPr>
          <p:cNvPr id="7" name="Picture 6">
            <a:extLst>
              <a:ext uri="{FF2B5EF4-FFF2-40B4-BE49-F238E27FC236}">
                <a16:creationId xmlns:a16="http://schemas.microsoft.com/office/drawing/2014/main" id="{3192DAD0-7B43-40B4-8392-D540530737E8}"/>
              </a:ext>
            </a:extLst>
          </p:cNvPr>
          <p:cNvPicPr>
            <a:picLocks noChangeAspect="1"/>
          </p:cNvPicPr>
          <p:nvPr/>
        </p:nvPicPr>
        <p:blipFill rotWithShape="1">
          <a:blip r:embed="rId3"/>
          <a:srcRect t="34152" b="9138"/>
          <a:stretch/>
        </p:blipFill>
        <p:spPr>
          <a:xfrm>
            <a:off x="0" y="4985165"/>
            <a:ext cx="9144000" cy="1872835"/>
          </a:xfrm>
          <a:prstGeom prst="rect">
            <a:avLst/>
          </a:prstGeom>
        </p:spPr>
      </p:pic>
      <p:sp>
        <p:nvSpPr>
          <p:cNvPr id="6" name="Slide Number Placeholder 5">
            <a:extLst>
              <a:ext uri="{FF2B5EF4-FFF2-40B4-BE49-F238E27FC236}">
                <a16:creationId xmlns:a16="http://schemas.microsoft.com/office/drawing/2014/main" id="{BF257197-7B64-4E55-9179-0AB97C8EA797}"/>
              </a:ext>
            </a:extLst>
          </p:cNvPr>
          <p:cNvSpPr>
            <a:spLocks noGrp="1"/>
          </p:cNvSpPr>
          <p:nvPr>
            <p:ph type="sldNum" sz="quarter" idx="12"/>
          </p:nvPr>
        </p:nvSpPr>
        <p:spPr/>
        <p:txBody>
          <a:bodyPr/>
          <a:lstStyle/>
          <a:p>
            <a:fld id="{D1B71AAA-B9E7-4449-836C-07686E34B3E0}" type="slidenum">
              <a:rPr lang="en-US" smtClean="0"/>
              <a:t>3</a:t>
            </a:fld>
            <a:endParaRPr lang="en-US"/>
          </a:p>
        </p:txBody>
      </p:sp>
      <p:sp>
        <p:nvSpPr>
          <p:cNvPr id="5" name="Footer Placeholder 4">
            <a:extLst>
              <a:ext uri="{FF2B5EF4-FFF2-40B4-BE49-F238E27FC236}">
                <a16:creationId xmlns:a16="http://schemas.microsoft.com/office/drawing/2014/main" id="{58BEF5B6-4827-460F-91D1-4D3D84679E3F}"/>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2213799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79039E3-62A6-44A7-8131-875C8EBD82A0}"/>
              </a:ext>
            </a:extLst>
          </p:cNvPr>
          <p:cNvSpPr/>
          <p:nvPr/>
        </p:nvSpPr>
        <p:spPr>
          <a:xfrm>
            <a:off x="0" y="28575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4C32D105-0243-47F4-A435-217162ECDC43}"/>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2B7AD470-E5BE-4161-8599-FE9491633962}"/>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DF910125-9C5D-4AEA-89F8-0875D88C43FD}"/>
              </a:ext>
            </a:extLst>
          </p:cNvPr>
          <p:cNvGraphicFramePr/>
          <p:nvPr>
            <p:extLst>
              <p:ext uri="{D42A27DB-BD31-4B8C-83A1-F6EECF244321}">
                <p14:modId xmlns:p14="http://schemas.microsoft.com/office/powerpoint/2010/main" val="2988753198"/>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 Box 3">
            <a:extLst>
              <a:ext uri="{FF2B5EF4-FFF2-40B4-BE49-F238E27FC236}">
                <a16:creationId xmlns:a16="http://schemas.microsoft.com/office/drawing/2014/main" id="{FF2E65F1-2D12-4D75-90C1-188461983E48}"/>
              </a:ext>
            </a:extLst>
          </p:cNvPr>
          <p:cNvSpPr txBox="1">
            <a:spLocks noChangeArrowheads="1"/>
          </p:cNvSpPr>
          <p:nvPr/>
        </p:nvSpPr>
        <p:spPr bwMode="auto">
          <a:xfrm>
            <a:off x="2462213" y="2357438"/>
            <a:ext cx="4783137" cy="1200150"/>
          </a:xfrm>
          <a:prstGeom prst="rect">
            <a:avLst/>
          </a:prstGeom>
          <a:noFill/>
          <a:ln>
            <a:noFill/>
          </a:ln>
        </p:spPr>
        <p:txBody>
          <a:bodyPr>
            <a:spAutoFit/>
          </a:bodyPr>
          <a:lstStyle>
            <a:lvl1pPr>
              <a:tabLst>
                <a:tab pos="174625" algn="l"/>
              </a:tabLst>
              <a:defRPr sz="1600">
                <a:solidFill>
                  <a:schemeClr val="tx1"/>
                </a:solidFill>
                <a:latin typeface="Tahoma" panose="020B0604030504040204" pitchFamily="34" charset="0"/>
              </a:defRPr>
            </a:lvl1pPr>
            <a:lvl2pPr marL="742950" indent="-285750">
              <a:tabLst>
                <a:tab pos="174625" algn="l"/>
              </a:tabLst>
              <a:defRPr sz="1600">
                <a:solidFill>
                  <a:schemeClr val="tx1"/>
                </a:solidFill>
                <a:latin typeface="Tahoma" panose="020B0604030504040204" pitchFamily="34" charset="0"/>
              </a:defRPr>
            </a:lvl2pPr>
            <a:lvl3pPr marL="1143000" indent="-228600">
              <a:tabLst>
                <a:tab pos="174625" algn="l"/>
              </a:tabLst>
              <a:defRPr sz="1600">
                <a:solidFill>
                  <a:schemeClr val="tx1"/>
                </a:solidFill>
                <a:latin typeface="Tahoma" panose="020B0604030504040204" pitchFamily="34" charset="0"/>
              </a:defRPr>
            </a:lvl3pPr>
            <a:lvl4pPr marL="1600200" indent="-228600">
              <a:tabLst>
                <a:tab pos="174625" algn="l"/>
              </a:tabLst>
              <a:defRPr sz="1600">
                <a:solidFill>
                  <a:schemeClr val="tx1"/>
                </a:solidFill>
                <a:latin typeface="Tahoma" panose="020B0604030504040204" pitchFamily="34" charset="0"/>
              </a:defRPr>
            </a:lvl4pPr>
            <a:lvl5pPr marL="2057400" indent="-228600">
              <a:tabLst>
                <a:tab pos="174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174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174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174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174625" algn="l"/>
              </a:tabLst>
              <a:defRPr sz="1600">
                <a:solidFill>
                  <a:schemeClr val="tx1"/>
                </a:solidFill>
                <a:latin typeface="Tahoma" panose="020B0604030504040204" pitchFamily="34" charset="0"/>
              </a:defRPr>
            </a:lvl9pPr>
          </a:lstStyle>
          <a:p>
            <a:pPr algn="ctr">
              <a:spcBef>
                <a:spcPct val="50000"/>
              </a:spcBef>
              <a:buFontTx/>
              <a:buChar char="•"/>
              <a:defRPr/>
            </a:pP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Menetapkan</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penanggung</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jawab</a:t>
            </a:r>
            <a:r>
              <a:rPr lang="en-US" sz="1800" dirty="0">
                <a:solidFill>
                  <a:srgbClr val="0000CC"/>
                </a:solidFill>
                <a:latin typeface="Arial Narrow" pitchFamily="34" charset="0"/>
                <a:cs typeface="+mn-cs"/>
              </a:rPr>
              <a:t> program K3L</a:t>
            </a:r>
          </a:p>
          <a:p>
            <a:pPr algn="ctr">
              <a:spcBef>
                <a:spcPct val="50000"/>
              </a:spcBef>
              <a:buFontTx/>
              <a:buChar char="•"/>
              <a:defRPr/>
            </a:pP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Menetapkan</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jangka</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waktu</a:t>
            </a:r>
            <a:r>
              <a:rPr lang="en-US" sz="1800" dirty="0">
                <a:solidFill>
                  <a:srgbClr val="0000CC"/>
                </a:solidFill>
                <a:latin typeface="Arial Narrow" pitchFamily="34" charset="0"/>
                <a:cs typeface="+mn-cs"/>
              </a:rPr>
              <a:t> &amp; </a:t>
            </a:r>
            <a:r>
              <a:rPr lang="en-US" sz="1800" dirty="0" err="1">
                <a:solidFill>
                  <a:srgbClr val="0000CC"/>
                </a:solidFill>
                <a:latin typeface="Arial Narrow" pitchFamily="34" charset="0"/>
                <a:cs typeface="+mn-cs"/>
              </a:rPr>
              <a:t>sarana</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pencapaian</a:t>
            </a:r>
            <a:endParaRPr lang="en-US" sz="1800" dirty="0">
              <a:solidFill>
                <a:srgbClr val="0000CC"/>
              </a:solidFill>
              <a:latin typeface="Arial Narrow" pitchFamily="34" charset="0"/>
              <a:cs typeface="+mn-cs"/>
            </a:endParaRPr>
          </a:p>
          <a:p>
            <a:pPr algn="ctr">
              <a:spcBef>
                <a:spcPct val="50000"/>
              </a:spcBef>
              <a:buFontTx/>
              <a:buChar char="•"/>
              <a:defRPr/>
            </a:pP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Ditinjau</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secara</a:t>
            </a:r>
            <a:r>
              <a:rPr lang="en-US" sz="1800" dirty="0">
                <a:solidFill>
                  <a:srgbClr val="0000CC"/>
                </a:solidFill>
                <a:latin typeface="Arial Narrow" pitchFamily="34" charset="0"/>
                <a:cs typeface="+mn-cs"/>
              </a:rPr>
              <a:t> </a:t>
            </a:r>
            <a:r>
              <a:rPr lang="en-US" sz="1800" dirty="0" err="1">
                <a:solidFill>
                  <a:srgbClr val="0000CC"/>
                </a:solidFill>
                <a:latin typeface="Arial Narrow" pitchFamily="34" charset="0"/>
                <a:cs typeface="+mn-cs"/>
              </a:rPr>
              <a:t>teratur</a:t>
            </a:r>
            <a:endParaRPr lang="en-US" sz="1800" dirty="0">
              <a:solidFill>
                <a:srgbClr val="0000CC"/>
              </a:solidFill>
              <a:latin typeface="Arial Narrow" pitchFamily="34" charset="0"/>
              <a:cs typeface="+mn-cs"/>
            </a:endParaRPr>
          </a:p>
        </p:txBody>
      </p:sp>
      <p:grpSp>
        <p:nvGrpSpPr>
          <p:cNvPr id="33800" name="Group 24">
            <a:extLst>
              <a:ext uri="{FF2B5EF4-FFF2-40B4-BE49-F238E27FC236}">
                <a16:creationId xmlns:a16="http://schemas.microsoft.com/office/drawing/2014/main" id="{12582CD7-8410-4FAA-9F7E-45F4FEE6E327}"/>
              </a:ext>
            </a:extLst>
          </p:cNvPr>
          <p:cNvGrpSpPr>
            <a:grpSpLocks/>
          </p:cNvGrpSpPr>
          <p:nvPr/>
        </p:nvGrpSpPr>
        <p:grpSpPr bwMode="auto">
          <a:xfrm>
            <a:off x="490538" y="4249738"/>
            <a:ext cx="8224837" cy="2179637"/>
            <a:chOff x="432" y="2592"/>
            <a:chExt cx="5613" cy="1488"/>
          </a:xfrm>
          <a:solidFill>
            <a:schemeClr val="bg1"/>
          </a:solidFill>
        </p:grpSpPr>
        <p:sp>
          <p:nvSpPr>
            <p:cNvPr id="54" name="Rectangle 16">
              <a:extLst>
                <a:ext uri="{FF2B5EF4-FFF2-40B4-BE49-F238E27FC236}">
                  <a16:creationId xmlns:a16="http://schemas.microsoft.com/office/drawing/2014/main" id="{68777CBE-DDAB-4736-BF67-29E047C76053}"/>
                </a:ext>
              </a:extLst>
            </p:cNvPr>
            <p:cNvSpPr>
              <a:spLocks noChangeArrowheads="1"/>
            </p:cNvSpPr>
            <p:nvPr/>
          </p:nvSpPr>
          <p:spPr bwMode="auto">
            <a:xfrm>
              <a:off x="432" y="2592"/>
              <a:ext cx="1386" cy="288"/>
            </a:xfrm>
            <a:prstGeom prst="rect">
              <a:avLst/>
            </a:prstGeom>
            <a:grpFill/>
            <a:ln w="9525">
              <a:solidFill>
                <a:schemeClr val="tx1"/>
              </a:solidFill>
              <a:miter lim="800000"/>
              <a:headEnd/>
              <a:tailEnd/>
            </a:ln>
            <a:effectLst/>
          </p:spPr>
          <p:txBody>
            <a:bodyPr wrap="none" anchor="ctr"/>
            <a:lstStyle/>
            <a:p>
              <a:pPr algn="ctr">
                <a:defRPr/>
              </a:pPr>
              <a:r>
                <a:rPr lang="en-US" sz="1846">
                  <a:solidFill>
                    <a:srgbClr val="0000CC"/>
                  </a:solidFill>
                  <a:effectLst>
                    <a:outerShdw blurRad="38100" dist="38100" dir="2700000" algn="tl">
                      <a:srgbClr val="000000"/>
                    </a:outerShdw>
                  </a:effectLst>
                  <a:latin typeface="Tahoma" panose="020B0604030504040204" pitchFamily="34" charset="0"/>
                  <a:cs typeface="+mn-cs"/>
                </a:rPr>
                <a:t>BAHAN</a:t>
              </a:r>
            </a:p>
          </p:txBody>
        </p:sp>
        <p:sp>
          <p:nvSpPr>
            <p:cNvPr id="55" name="Rectangle 17">
              <a:extLst>
                <a:ext uri="{FF2B5EF4-FFF2-40B4-BE49-F238E27FC236}">
                  <a16:creationId xmlns:a16="http://schemas.microsoft.com/office/drawing/2014/main" id="{5F08B5F2-9E4F-4EEA-821C-218900B2404F}"/>
                </a:ext>
              </a:extLst>
            </p:cNvPr>
            <p:cNvSpPr>
              <a:spLocks noChangeArrowheads="1"/>
            </p:cNvSpPr>
            <p:nvPr/>
          </p:nvSpPr>
          <p:spPr bwMode="auto">
            <a:xfrm>
              <a:off x="1841" y="2592"/>
              <a:ext cx="1387" cy="288"/>
            </a:xfrm>
            <a:prstGeom prst="rect">
              <a:avLst/>
            </a:prstGeom>
            <a:grpFill/>
            <a:ln w="9525">
              <a:solidFill>
                <a:schemeClr val="tx1"/>
              </a:solidFill>
              <a:miter lim="800000"/>
              <a:headEnd/>
              <a:tailEnd/>
            </a:ln>
            <a:effectLst/>
          </p:spPr>
          <p:txBody>
            <a:bodyPr wrap="none" anchor="ctr"/>
            <a:lstStyle/>
            <a:p>
              <a:pPr algn="ctr">
                <a:defRPr/>
              </a:pPr>
              <a:r>
                <a:rPr lang="en-US" sz="1846">
                  <a:solidFill>
                    <a:srgbClr val="0000CC"/>
                  </a:solidFill>
                  <a:effectLst>
                    <a:outerShdw blurRad="38100" dist="38100" dir="2700000" algn="tl">
                      <a:srgbClr val="000000"/>
                    </a:outerShdw>
                  </a:effectLst>
                  <a:latin typeface="Tahoma" panose="020B0604030504040204" pitchFamily="34" charset="0"/>
                  <a:cs typeface="+mn-cs"/>
                </a:rPr>
                <a:t>MANUSIA</a:t>
              </a:r>
            </a:p>
          </p:txBody>
        </p:sp>
        <p:sp>
          <p:nvSpPr>
            <p:cNvPr id="57" name="Rectangle 18">
              <a:extLst>
                <a:ext uri="{FF2B5EF4-FFF2-40B4-BE49-F238E27FC236}">
                  <a16:creationId xmlns:a16="http://schemas.microsoft.com/office/drawing/2014/main" id="{CB397A3E-E0DF-4B97-8A9C-581DA004DB51}"/>
                </a:ext>
              </a:extLst>
            </p:cNvPr>
            <p:cNvSpPr>
              <a:spLocks noChangeArrowheads="1"/>
            </p:cNvSpPr>
            <p:nvPr/>
          </p:nvSpPr>
          <p:spPr bwMode="auto">
            <a:xfrm>
              <a:off x="3249" y="2592"/>
              <a:ext cx="1387" cy="288"/>
            </a:xfrm>
            <a:prstGeom prst="rect">
              <a:avLst/>
            </a:prstGeom>
            <a:grpFill/>
            <a:ln w="9525">
              <a:solidFill>
                <a:schemeClr val="tx1"/>
              </a:solidFill>
              <a:miter lim="800000"/>
              <a:headEnd/>
              <a:tailEnd/>
            </a:ln>
            <a:effectLst/>
          </p:spPr>
          <p:txBody>
            <a:bodyPr wrap="none" anchor="ctr"/>
            <a:lstStyle/>
            <a:p>
              <a:pPr algn="ctr">
                <a:defRPr/>
              </a:pPr>
              <a:r>
                <a:rPr lang="en-US" sz="1846">
                  <a:solidFill>
                    <a:srgbClr val="0000CC"/>
                  </a:solidFill>
                  <a:effectLst>
                    <a:outerShdw blurRad="38100" dist="38100" dir="2700000" algn="tl">
                      <a:srgbClr val="000000"/>
                    </a:outerShdw>
                  </a:effectLst>
                  <a:latin typeface="Tahoma" panose="020B0604030504040204" pitchFamily="34" charset="0"/>
                  <a:cs typeface="+mn-cs"/>
                </a:rPr>
                <a:t>MESIN/ALAT</a:t>
              </a:r>
            </a:p>
          </p:txBody>
        </p:sp>
        <p:sp>
          <p:nvSpPr>
            <p:cNvPr id="58" name="Rectangle 19">
              <a:extLst>
                <a:ext uri="{FF2B5EF4-FFF2-40B4-BE49-F238E27FC236}">
                  <a16:creationId xmlns:a16="http://schemas.microsoft.com/office/drawing/2014/main" id="{53BB6BEA-68E3-4426-86AA-2912CE375928}"/>
                </a:ext>
              </a:extLst>
            </p:cNvPr>
            <p:cNvSpPr>
              <a:spLocks noChangeArrowheads="1"/>
            </p:cNvSpPr>
            <p:nvPr/>
          </p:nvSpPr>
          <p:spPr bwMode="auto">
            <a:xfrm>
              <a:off x="4656" y="2592"/>
              <a:ext cx="1386" cy="288"/>
            </a:xfrm>
            <a:prstGeom prst="rect">
              <a:avLst/>
            </a:prstGeom>
            <a:grpFill/>
            <a:ln w="9525">
              <a:solidFill>
                <a:schemeClr val="tx1"/>
              </a:solidFill>
              <a:miter lim="800000"/>
              <a:headEnd/>
              <a:tailEnd/>
            </a:ln>
            <a:effectLst/>
          </p:spPr>
          <p:txBody>
            <a:bodyPr wrap="none" anchor="ctr"/>
            <a:lstStyle/>
            <a:p>
              <a:pPr algn="ctr">
                <a:defRPr/>
              </a:pPr>
              <a:r>
                <a:rPr lang="en-US" sz="1846">
                  <a:solidFill>
                    <a:srgbClr val="0000CC"/>
                  </a:solidFill>
                  <a:effectLst>
                    <a:outerShdw blurRad="38100" dist="38100" dir="2700000" algn="tl">
                      <a:srgbClr val="000000"/>
                    </a:outerShdw>
                  </a:effectLst>
                  <a:latin typeface="Tahoma" panose="020B0604030504040204" pitchFamily="34" charset="0"/>
                  <a:cs typeface="+mn-cs"/>
                </a:rPr>
                <a:t>LINGKUNGAN</a:t>
              </a:r>
            </a:p>
          </p:txBody>
        </p:sp>
        <p:sp>
          <p:nvSpPr>
            <p:cNvPr id="60" name="Rectangle 20">
              <a:extLst>
                <a:ext uri="{FF2B5EF4-FFF2-40B4-BE49-F238E27FC236}">
                  <a16:creationId xmlns:a16="http://schemas.microsoft.com/office/drawing/2014/main" id="{0C7705E5-D05B-41C7-A756-3E190940270C}"/>
                </a:ext>
              </a:extLst>
            </p:cNvPr>
            <p:cNvSpPr>
              <a:spLocks noChangeArrowheads="1"/>
            </p:cNvSpPr>
            <p:nvPr/>
          </p:nvSpPr>
          <p:spPr bwMode="auto">
            <a:xfrm>
              <a:off x="432" y="2928"/>
              <a:ext cx="1386" cy="1152"/>
            </a:xfrm>
            <a:prstGeom prst="rect">
              <a:avLst/>
            </a:prstGeom>
            <a:grpFill/>
            <a:ln w="9525">
              <a:solidFill>
                <a:schemeClr val="tx1"/>
              </a:solidFill>
              <a:miter lim="800000"/>
              <a:headEnd/>
              <a:tailEnd/>
            </a:ln>
          </p:spPr>
          <p:txBody>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defRPr>
              </a:lvl9pPr>
            </a:lstStyle>
            <a:p>
              <a:pPr algn="just">
                <a:buFontTx/>
                <a:buChar char="•"/>
                <a:defRPr/>
              </a:pPr>
              <a:r>
                <a:rPr lang="en-US" sz="1108" b="1">
                  <a:solidFill>
                    <a:srgbClr val="0000CC"/>
                  </a:solidFill>
                  <a:latin typeface="Arial" panose="020B0604020202020204" pitchFamily="34" charset="0"/>
                  <a:cs typeface="+mn-cs"/>
                </a:rPr>
                <a:t> Komunikasi bahaya B3</a:t>
              </a:r>
            </a:p>
            <a:p>
              <a:pPr algn="just">
                <a:buFontTx/>
                <a:buChar char="•"/>
                <a:defRPr/>
              </a:pPr>
              <a:r>
                <a:rPr lang="en-US" sz="1108" b="1">
                  <a:solidFill>
                    <a:srgbClr val="0000CC"/>
                  </a:solidFill>
                  <a:latin typeface="Arial" panose="020B0604020202020204" pitchFamily="34" charset="0"/>
                  <a:cs typeface="+mn-cs"/>
                </a:rPr>
                <a:t> Pelabelan B3</a:t>
              </a:r>
            </a:p>
            <a:p>
              <a:pPr algn="just">
                <a:buFontTx/>
                <a:buChar char="•"/>
                <a:defRPr/>
              </a:pPr>
              <a:r>
                <a:rPr lang="en-US" sz="1108" b="1">
                  <a:solidFill>
                    <a:srgbClr val="0000CC"/>
                  </a:solidFill>
                  <a:latin typeface="Arial" panose="020B0604020202020204" pitchFamily="34" charset="0"/>
                  <a:cs typeface="+mn-cs"/>
                </a:rPr>
                <a:t> Pelatihan B3</a:t>
              </a:r>
            </a:p>
            <a:p>
              <a:pPr algn="just">
                <a:buFontTx/>
                <a:buChar char="•"/>
                <a:defRPr/>
              </a:pPr>
              <a:r>
                <a:rPr lang="en-US" sz="1108" b="1">
                  <a:solidFill>
                    <a:srgbClr val="0000CC"/>
                  </a:solidFill>
                  <a:latin typeface="Arial" panose="020B0604020202020204" pitchFamily="34" charset="0"/>
                  <a:cs typeface="+mn-cs"/>
                </a:rPr>
                <a:t> MSDS</a:t>
              </a:r>
            </a:p>
            <a:p>
              <a:pPr algn="just">
                <a:buFontTx/>
                <a:buChar char="•"/>
                <a:defRPr/>
              </a:pPr>
              <a:r>
                <a:rPr lang="en-US" sz="1108" b="1">
                  <a:solidFill>
                    <a:srgbClr val="0000CC"/>
                  </a:solidFill>
                  <a:latin typeface="Arial" panose="020B0604020202020204" pitchFamily="34" charset="0"/>
                  <a:cs typeface="+mn-cs"/>
                </a:rPr>
                <a:t> Spill Management</a:t>
              </a:r>
            </a:p>
            <a:p>
              <a:pPr algn="just">
                <a:buFontTx/>
                <a:buChar char="•"/>
                <a:defRPr/>
              </a:pPr>
              <a:r>
                <a:rPr lang="en-US" sz="1108" b="1">
                  <a:solidFill>
                    <a:srgbClr val="0000CC"/>
                  </a:solidFill>
                  <a:latin typeface="Arial" panose="020B0604020202020204" pitchFamily="34" charset="0"/>
                  <a:cs typeface="+mn-cs"/>
                </a:rPr>
                <a:t> Inspeksi</a:t>
              </a:r>
            </a:p>
            <a:p>
              <a:pPr algn="just">
                <a:buFontTx/>
                <a:buChar char="•"/>
                <a:defRPr/>
              </a:pPr>
              <a:r>
                <a:rPr lang="en-US" sz="1108" b="1">
                  <a:solidFill>
                    <a:srgbClr val="0000CC"/>
                  </a:solidFill>
                  <a:latin typeface="Arial" panose="020B0604020202020204" pitchFamily="34" charset="0"/>
                  <a:cs typeface="+mn-cs"/>
                </a:rPr>
                <a:t> Ventilasi</a:t>
              </a:r>
            </a:p>
            <a:p>
              <a:pPr algn="just">
                <a:buFontTx/>
                <a:buChar char="•"/>
                <a:defRPr/>
              </a:pPr>
              <a:r>
                <a:rPr lang="en-US" sz="1108" b="1">
                  <a:solidFill>
                    <a:srgbClr val="0000CC"/>
                  </a:solidFill>
                  <a:latin typeface="Arial" panose="020B0604020202020204" pitchFamily="34" charset="0"/>
                  <a:cs typeface="+mn-cs"/>
                </a:rPr>
                <a:t> APD</a:t>
              </a:r>
            </a:p>
            <a:p>
              <a:pPr algn="just">
                <a:buFontTx/>
                <a:buChar char="•"/>
                <a:defRPr/>
              </a:pPr>
              <a:r>
                <a:rPr lang="en-US" sz="1108" b="1">
                  <a:solidFill>
                    <a:srgbClr val="0000CC"/>
                  </a:solidFill>
                  <a:latin typeface="Arial" panose="020B0604020202020204" pitchFamily="34" charset="0"/>
                  <a:cs typeface="+mn-cs"/>
                </a:rPr>
                <a:t> Subtitusi bahan</a:t>
              </a:r>
            </a:p>
          </p:txBody>
        </p:sp>
        <p:sp>
          <p:nvSpPr>
            <p:cNvPr id="61" name="Rectangle 21">
              <a:extLst>
                <a:ext uri="{FF2B5EF4-FFF2-40B4-BE49-F238E27FC236}">
                  <a16:creationId xmlns:a16="http://schemas.microsoft.com/office/drawing/2014/main" id="{C9902CCA-00B6-48C1-8A50-512966BACA60}"/>
                </a:ext>
              </a:extLst>
            </p:cNvPr>
            <p:cNvSpPr>
              <a:spLocks noChangeArrowheads="1"/>
            </p:cNvSpPr>
            <p:nvPr/>
          </p:nvSpPr>
          <p:spPr bwMode="auto">
            <a:xfrm>
              <a:off x="1845" y="2928"/>
              <a:ext cx="1388" cy="1152"/>
            </a:xfrm>
            <a:prstGeom prst="rect">
              <a:avLst/>
            </a:prstGeom>
            <a:grpFill/>
            <a:ln w="9525">
              <a:solidFill>
                <a:schemeClr val="tx1"/>
              </a:solidFill>
              <a:miter lim="800000"/>
              <a:headEnd/>
              <a:tailEnd/>
            </a:ln>
          </p:spPr>
          <p:txBody>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defRPr>
              </a:lvl9pPr>
            </a:lstStyle>
            <a:p>
              <a:pPr algn="just">
                <a:buFontTx/>
                <a:buChar char="•"/>
                <a:defRPr/>
              </a:pPr>
              <a:r>
                <a:rPr lang="en-US" sz="1108" b="1">
                  <a:solidFill>
                    <a:srgbClr val="0000CC"/>
                  </a:solidFill>
                  <a:latin typeface="Arial" panose="020B0604020202020204" pitchFamily="34" charset="0"/>
                  <a:cs typeface="+mn-cs"/>
                </a:rPr>
                <a:t> Pelatihan</a:t>
              </a:r>
            </a:p>
            <a:p>
              <a:pPr algn="just">
                <a:buFontTx/>
                <a:buChar char="•"/>
                <a:defRPr/>
              </a:pPr>
              <a:r>
                <a:rPr lang="en-US" sz="1108" b="1">
                  <a:solidFill>
                    <a:srgbClr val="0000CC"/>
                  </a:solidFill>
                  <a:latin typeface="Arial" panose="020B0604020202020204" pitchFamily="34" charset="0"/>
                  <a:cs typeface="+mn-cs"/>
                </a:rPr>
                <a:t> Sosialisasi K3</a:t>
              </a:r>
            </a:p>
            <a:p>
              <a:pPr algn="just">
                <a:buFontTx/>
                <a:buChar char="•"/>
                <a:defRPr/>
              </a:pPr>
              <a:r>
                <a:rPr lang="en-US" sz="1108" b="1">
                  <a:solidFill>
                    <a:srgbClr val="0000CC"/>
                  </a:solidFill>
                  <a:latin typeface="Arial" panose="020B0604020202020204" pitchFamily="34" charset="0"/>
                  <a:cs typeface="+mn-cs"/>
                </a:rPr>
                <a:t> Pemeriksaan kesehatan</a:t>
              </a:r>
            </a:p>
            <a:p>
              <a:pPr algn="just">
                <a:buFontTx/>
                <a:buChar char="•"/>
                <a:defRPr/>
              </a:pPr>
              <a:r>
                <a:rPr lang="en-US" sz="1108" b="1">
                  <a:solidFill>
                    <a:srgbClr val="0000CC"/>
                  </a:solidFill>
                  <a:latin typeface="Arial" panose="020B0604020202020204" pitchFamily="34" charset="0"/>
                  <a:cs typeface="+mn-cs"/>
                </a:rPr>
                <a:t> JSA</a:t>
              </a:r>
            </a:p>
            <a:p>
              <a:pPr algn="just">
                <a:buFontTx/>
                <a:buChar char="•"/>
                <a:defRPr/>
              </a:pPr>
              <a:r>
                <a:rPr lang="en-US" sz="1108" b="1">
                  <a:solidFill>
                    <a:srgbClr val="0000CC"/>
                  </a:solidFill>
                  <a:latin typeface="Arial" panose="020B0604020202020204" pitchFamily="34" charset="0"/>
                  <a:cs typeface="+mn-cs"/>
                </a:rPr>
                <a:t> On the job training</a:t>
              </a:r>
            </a:p>
            <a:p>
              <a:pPr algn="just">
                <a:buFontTx/>
                <a:buChar char="•"/>
                <a:defRPr/>
              </a:pPr>
              <a:r>
                <a:rPr lang="en-US" sz="1108" b="1">
                  <a:solidFill>
                    <a:srgbClr val="0000CC"/>
                  </a:solidFill>
                  <a:latin typeface="Arial" panose="020B0604020202020204" pitchFamily="34" charset="0"/>
                  <a:cs typeface="+mn-cs"/>
                </a:rPr>
                <a:t> P3K</a:t>
              </a:r>
            </a:p>
            <a:p>
              <a:pPr algn="just">
                <a:buFontTx/>
                <a:buChar char="•"/>
                <a:defRPr/>
              </a:pPr>
              <a:r>
                <a:rPr lang="en-US" sz="1108" b="1">
                  <a:solidFill>
                    <a:srgbClr val="0000CC"/>
                  </a:solidFill>
                  <a:latin typeface="Arial" panose="020B0604020202020204" pitchFamily="34" charset="0"/>
                  <a:cs typeface="+mn-cs"/>
                </a:rPr>
                <a:t> Simulasi darurat</a:t>
              </a:r>
            </a:p>
            <a:p>
              <a:pPr algn="just">
                <a:buFontTx/>
                <a:buChar char="•"/>
                <a:defRPr/>
              </a:pPr>
              <a:r>
                <a:rPr lang="en-US" sz="1108" b="1">
                  <a:solidFill>
                    <a:srgbClr val="0000CC"/>
                  </a:solidFill>
                  <a:latin typeface="Arial" panose="020B0604020202020204" pitchFamily="34" charset="0"/>
                  <a:cs typeface="+mn-cs"/>
                </a:rPr>
                <a:t> Awareness K3</a:t>
              </a:r>
            </a:p>
            <a:p>
              <a:pPr algn="just">
                <a:buFontTx/>
                <a:buChar char="•"/>
                <a:defRPr/>
              </a:pPr>
              <a:r>
                <a:rPr lang="en-US" sz="1108" b="1">
                  <a:solidFill>
                    <a:srgbClr val="0000CC"/>
                  </a:solidFill>
                  <a:latin typeface="Arial" panose="020B0604020202020204" pitchFamily="34" charset="0"/>
                  <a:cs typeface="+mn-cs"/>
                </a:rPr>
                <a:t> SOP/ Prosedur kerja</a:t>
              </a:r>
            </a:p>
          </p:txBody>
        </p:sp>
        <p:sp>
          <p:nvSpPr>
            <p:cNvPr id="62" name="Rectangle 22">
              <a:extLst>
                <a:ext uri="{FF2B5EF4-FFF2-40B4-BE49-F238E27FC236}">
                  <a16:creationId xmlns:a16="http://schemas.microsoft.com/office/drawing/2014/main" id="{801652CC-512F-43C5-94A5-A2A34B315CA4}"/>
                </a:ext>
              </a:extLst>
            </p:cNvPr>
            <p:cNvSpPr>
              <a:spLocks noChangeArrowheads="1"/>
            </p:cNvSpPr>
            <p:nvPr/>
          </p:nvSpPr>
          <p:spPr bwMode="auto">
            <a:xfrm>
              <a:off x="3255" y="2928"/>
              <a:ext cx="1386" cy="1152"/>
            </a:xfrm>
            <a:prstGeom prst="rect">
              <a:avLst/>
            </a:prstGeom>
            <a:grpFill/>
            <a:ln w="9525">
              <a:solidFill>
                <a:schemeClr val="tx1"/>
              </a:solidFill>
              <a:miter lim="800000"/>
              <a:headEnd/>
              <a:tailEnd/>
            </a:ln>
          </p:spPr>
          <p:txBody>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defRPr>
              </a:lvl9pPr>
            </a:lstStyle>
            <a:p>
              <a:pPr algn="just">
                <a:buFontTx/>
                <a:buChar char="•"/>
                <a:defRPr/>
              </a:pPr>
              <a:r>
                <a:rPr lang="en-US" sz="1108" b="1">
                  <a:solidFill>
                    <a:srgbClr val="0000CC"/>
                  </a:solidFill>
                  <a:latin typeface="Arial" panose="020B0604020202020204" pitchFamily="34" charset="0"/>
                  <a:cs typeface="+mn-cs"/>
                </a:rPr>
                <a:t> Pemeliharaan mesin</a:t>
              </a:r>
            </a:p>
            <a:p>
              <a:pPr algn="just">
                <a:buFontTx/>
                <a:buChar char="•"/>
                <a:defRPr/>
              </a:pPr>
              <a:r>
                <a:rPr lang="en-US" sz="1108" b="1">
                  <a:solidFill>
                    <a:srgbClr val="0000CC"/>
                  </a:solidFill>
                  <a:latin typeface="Arial" panose="020B0604020202020204" pitchFamily="34" charset="0"/>
                  <a:cs typeface="+mn-cs"/>
                </a:rPr>
                <a:t> Inspeksi</a:t>
              </a:r>
            </a:p>
            <a:p>
              <a:pPr algn="just">
                <a:buFontTx/>
                <a:buChar char="•"/>
                <a:defRPr/>
              </a:pPr>
              <a:r>
                <a:rPr lang="en-US" sz="1108" b="1">
                  <a:solidFill>
                    <a:srgbClr val="0000CC"/>
                  </a:solidFill>
                  <a:latin typeface="Arial" panose="020B0604020202020204" pitchFamily="34" charset="0"/>
                  <a:cs typeface="+mn-cs"/>
                </a:rPr>
                <a:t> Sertifikasi alat</a:t>
              </a:r>
            </a:p>
            <a:p>
              <a:pPr algn="just">
                <a:buFontTx/>
                <a:buChar char="•"/>
                <a:defRPr/>
              </a:pPr>
              <a:r>
                <a:rPr lang="en-US" sz="1108" b="1">
                  <a:solidFill>
                    <a:srgbClr val="0000CC"/>
                  </a:solidFill>
                  <a:latin typeface="Arial" panose="020B0604020202020204" pitchFamily="34" charset="0"/>
                  <a:cs typeface="+mn-cs"/>
                </a:rPr>
                <a:t> Engineering control</a:t>
              </a:r>
            </a:p>
            <a:p>
              <a:pPr algn="just">
                <a:buFontTx/>
                <a:buChar char="•"/>
                <a:defRPr/>
              </a:pPr>
              <a:r>
                <a:rPr lang="en-US" sz="1108" b="1">
                  <a:solidFill>
                    <a:srgbClr val="0000CC"/>
                  </a:solidFill>
                  <a:latin typeface="Arial" panose="020B0604020202020204" pitchFamily="34" charset="0"/>
                  <a:cs typeface="+mn-cs"/>
                </a:rPr>
                <a:t> LOTO</a:t>
              </a:r>
            </a:p>
            <a:p>
              <a:pPr algn="just">
                <a:buFontTx/>
                <a:buChar char="•"/>
                <a:defRPr/>
              </a:pPr>
              <a:r>
                <a:rPr lang="en-US" sz="1108" b="1">
                  <a:solidFill>
                    <a:srgbClr val="0000CC"/>
                  </a:solidFill>
                  <a:latin typeface="Arial" panose="020B0604020202020204" pitchFamily="34" charset="0"/>
                  <a:cs typeface="+mn-cs"/>
                </a:rPr>
                <a:t> Safety sign</a:t>
              </a:r>
            </a:p>
            <a:p>
              <a:pPr algn="just">
                <a:buFontTx/>
                <a:buChar char="•"/>
                <a:defRPr/>
              </a:pPr>
              <a:r>
                <a:rPr lang="en-US" sz="1108" b="1">
                  <a:solidFill>
                    <a:srgbClr val="0000CC"/>
                  </a:solidFill>
                  <a:latin typeface="Arial" panose="020B0604020202020204" pitchFamily="34" charset="0"/>
                  <a:cs typeface="+mn-cs"/>
                </a:rPr>
                <a:t> Ergonomi</a:t>
              </a:r>
            </a:p>
          </p:txBody>
        </p:sp>
        <p:sp>
          <p:nvSpPr>
            <p:cNvPr id="63" name="Rectangle 23">
              <a:extLst>
                <a:ext uri="{FF2B5EF4-FFF2-40B4-BE49-F238E27FC236}">
                  <a16:creationId xmlns:a16="http://schemas.microsoft.com/office/drawing/2014/main" id="{965A5293-D98A-4EF6-8041-D843C8D939A4}"/>
                </a:ext>
              </a:extLst>
            </p:cNvPr>
            <p:cNvSpPr>
              <a:spLocks noChangeArrowheads="1"/>
            </p:cNvSpPr>
            <p:nvPr/>
          </p:nvSpPr>
          <p:spPr bwMode="auto">
            <a:xfrm>
              <a:off x="4659" y="2928"/>
              <a:ext cx="1386" cy="1152"/>
            </a:xfrm>
            <a:prstGeom prst="rect">
              <a:avLst/>
            </a:prstGeom>
            <a:grpFill/>
            <a:ln w="9525">
              <a:solidFill>
                <a:schemeClr val="tx1"/>
              </a:solidFill>
              <a:miter lim="800000"/>
              <a:headEnd/>
              <a:tailEnd/>
            </a:ln>
          </p:spPr>
          <p:txBody>
            <a:bodyPr/>
            <a:lstStyle>
              <a:lvl1pPr>
                <a:defRPr sz="1600">
                  <a:solidFill>
                    <a:schemeClr val="tx1"/>
                  </a:solidFill>
                  <a:latin typeface="Tahoma" panose="020B0604030504040204" pitchFamily="34" charset="0"/>
                </a:defRPr>
              </a:lvl1pPr>
              <a:lvl2pPr marL="742950" indent="-285750">
                <a:defRPr sz="1600">
                  <a:solidFill>
                    <a:schemeClr val="tx1"/>
                  </a:solidFill>
                  <a:latin typeface="Tahoma" panose="020B0604030504040204" pitchFamily="34" charset="0"/>
                </a:defRPr>
              </a:lvl2pPr>
              <a:lvl3pPr marL="1143000" indent="-228600">
                <a:defRPr sz="1600">
                  <a:solidFill>
                    <a:schemeClr val="tx1"/>
                  </a:solidFill>
                  <a:latin typeface="Tahoma" panose="020B0604030504040204" pitchFamily="34" charset="0"/>
                </a:defRPr>
              </a:lvl3pPr>
              <a:lvl4pPr marL="1600200" indent="-228600">
                <a:defRPr sz="1600">
                  <a:solidFill>
                    <a:schemeClr val="tx1"/>
                  </a:solidFill>
                  <a:latin typeface="Tahoma" panose="020B0604030504040204" pitchFamily="34" charset="0"/>
                </a:defRPr>
              </a:lvl4pPr>
              <a:lvl5pPr marL="2057400" indent="-228600">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defRPr>
              </a:lvl9pPr>
            </a:lstStyle>
            <a:p>
              <a:pPr algn="just">
                <a:buFontTx/>
                <a:buChar char="•"/>
                <a:defRPr/>
              </a:pPr>
              <a:r>
                <a:rPr lang="en-US" sz="1108" b="1" dirty="0">
                  <a:solidFill>
                    <a:srgbClr val="0000CC"/>
                  </a:solidFill>
                  <a:latin typeface="Arial" panose="020B0604020202020204" pitchFamily="34" charset="0"/>
                  <a:cs typeface="+mn-cs"/>
                </a:rPr>
                <a:t> Housekeeping</a:t>
              </a:r>
            </a:p>
            <a:p>
              <a:pPr algn="just">
                <a:buFontTx/>
                <a:buChar char="•"/>
                <a:defRPr/>
              </a:pPr>
              <a:r>
                <a:rPr lang="en-US" sz="1108" b="1" dirty="0">
                  <a:solidFill>
                    <a:srgbClr val="0000CC"/>
                  </a:solidFill>
                  <a:latin typeface="Arial" panose="020B0604020202020204" pitchFamily="34" charset="0"/>
                  <a:cs typeface="+mn-cs"/>
                </a:rPr>
                <a:t> </a:t>
              </a:r>
              <a:r>
                <a:rPr lang="en-US" sz="1108" b="1" dirty="0" err="1">
                  <a:solidFill>
                    <a:srgbClr val="0000CC"/>
                  </a:solidFill>
                  <a:latin typeface="Arial" panose="020B0604020202020204" pitchFamily="34" charset="0"/>
                  <a:cs typeface="+mn-cs"/>
                </a:rPr>
                <a:t>Pemantauan</a:t>
              </a:r>
              <a:r>
                <a:rPr lang="en-US" sz="1108" b="1" dirty="0">
                  <a:solidFill>
                    <a:srgbClr val="0000CC"/>
                  </a:solidFill>
                  <a:latin typeface="Arial" panose="020B0604020202020204" pitchFamily="34" charset="0"/>
                  <a:cs typeface="+mn-cs"/>
                </a:rPr>
                <a:t> NAB</a:t>
              </a:r>
            </a:p>
            <a:p>
              <a:pPr algn="just">
                <a:buFontTx/>
                <a:buChar char="•"/>
                <a:defRPr/>
              </a:pPr>
              <a:r>
                <a:rPr lang="en-US" sz="1108" b="1" dirty="0">
                  <a:solidFill>
                    <a:srgbClr val="0000CC"/>
                  </a:solidFill>
                  <a:latin typeface="Arial" panose="020B0604020202020204" pitchFamily="34" charset="0"/>
                  <a:cs typeface="+mn-cs"/>
                </a:rPr>
                <a:t> Engineering control</a:t>
              </a:r>
            </a:p>
            <a:p>
              <a:pPr algn="just">
                <a:buFontTx/>
                <a:buChar char="•"/>
                <a:defRPr/>
              </a:pPr>
              <a:r>
                <a:rPr lang="en-US" sz="1108" b="1" dirty="0">
                  <a:solidFill>
                    <a:srgbClr val="0000CC"/>
                  </a:solidFill>
                  <a:latin typeface="Arial" panose="020B0604020202020204" pitchFamily="34" charset="0"/>
                  <a:cs typeface="+mn-cs"/>
                </a:rPr>
                <a:t> Restricted area</a:t>
              </a:r>
            </a:p>
            <a:p>
              <a:pPr algn="just">
                <a:buFontTx/>
                <a:buChar char="•"/>
                <a:defRPr/>
              </a:pPr>
              <a:r>
                <a:rPr lang="en-US" sz="1108" b="1" dirty="0">
                  <a:solidFill>
                    <a:srgbClr val="0000CC"/>
                  </a:solidFill>
                  <a:latin typeface="Arial" panose="020B0604020202020204" pitchFamily="34" charset="0"/>
                  <a:cs typeface="+mn-cs"/>
                </a:rPr>
                <a:t> Safety sign</a:t>
              </a:r>
            </a:p>
            <a:p>
              <a:pPr algn="just">
                <a:buFontTx/>
                <a:buChar char="•"/>
                <a:defRPr/>
              </a:pPr>
              <a:r>
                <a:rPr lang="en-US" sz="1108" b="1" dirty="0">
                  <a:solidFill>
                    <a:srgbClr val="0000CC"/>
                  </a:solidFill>
                  <a:latin typeface="Arial" panose="020B0604020202020204" pitchFamily="34" charset="0"/>
                  <a:cs typeface="+mn-cs"/>
                </a:rPr>
                <a:t> Hygiene</a:t>
              </a:r>
            </a:p>
            <a:p>
              <a:pPr algn="just">
                <a:buFontTx/>
                <a:buChar char="•"/>
                <a:defRPr/>
              </a:pPr>
              <a:r>
                <a:rPr lang="en-US" sz="1108" b="1" dirty="0">
                  <a:solidFill>
                    <a:srgbClr val="0000CC"/>
                  </a:solidFill>
                  <a:latin typeface="Arial" panose="020B0604020202020204" pitchFamily="34" charset="0"/>
                  <a:cs typeface="+mn-cs"/>
                </a:rPr>
                <a:t> </a:t>
              </a:r>
              <a:r>
                <a:rPr lang="en-US" sz="1108" b="1" dirty="0" err="1">
                  <a:solidFill>
                    <a:srgbClr val="0000CC"/>
                  </a:solidFill>
                  <a:latin typeface="Arial" panose="020B0604020202020204" pitchFamily="34" charset="0"/>
                  <a:cs typeface="+mn-cs"/>
                </a:rPr>
                <a:t>Evakuasi</a:t>
              </a:r>
              <a:endParaRPr lang="en-US" sz="1108" b="1" dirty="0">
                <a:solidFill>
                  <a:srgbClr val="0000CC"/>
                </a:solidFill>
                <a:latin typeface="Arial" panose="020B0604020202020204" pitchFamily="34" charset="0"/>
                <a:cs typeface="+mn-cs"/>
              </a:endParaRPr>
            </a:p>
          </p:txBody>
        </p:sp>
      </p:grpSp>
      <p:sp>
        <p:nvSpPr>
          <p:cNvPr id="66" name="Down Arrow 65">
            <a:extLst>
              <a:ext uri="{FF2B5EF4-FFF2-40B4-BE49-F238E27FC236}">
                <a16:creationId xmlns:a16="http://schemas.microsoft.com/office/drawing/2014/main" id="{67796ECF-7BD3-46C6-A22F-18C79491247A}"/>
              </a:ext>
            </a:extLst>
          </p:cNvPr>
          <p:cNvSpPr/>
          <p:nvPr/>
        </p:nvSpPr>
        <p:spPr>
          <a:xfrm>
            <a:off x="3929063" y="1928813"/>
            <a:ext cx="1643062" cy="35718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7" name="Down Arrow 66">
            <a:extLst>
              <a:ext uri="{FF2B5EF4-FFF2-40B4-BE49-F238E27FC236}">
                <a16:creationId xmlns:a16="http://schemas.microsoft.com/office/drawing/2014/main" id="{36AF5619-DDFA-4DE9-A0B7-6C81B6C57057}"/>
              </a:ext>
            </a:extLst>
          </p:cNvPr>
          <p:cNvSpPr/>
          <p:nvPr/>
        </p:nvSpPr>
        <p:spPr>
          <a:xfrm>
            <a:off x="3929063" y="3714750"/>
            <a:ext cx="1643062" cy="35718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802" name="TextBox 67">
            <a:extLst>
              <a:ext uri="{FF2B5EF4-FFF2-40B4-BE49-F238E27FC236}">
                <a16:creationId xmlns:a16="http://schemas.microsoft.com/office/drawing/2014/main" id="{1A47537F-AA19-41A0-AD43-448C08D6AF68}"/>
              </a:ext>
            </a:extLst>
          </p:cNvPr>
          <p:cNvSpPr txBox="1">
            <a:spLocks noChangeArrowheads="1"/>
          </p:cNvSpPr>
          <p:nvPr/>
        </p:nvSpPr>
        <p:spPr bwMode="auto">
          <a:xfrm>
            <a:off x="3643313" y="1285875"/>
            <a:ext cx="2170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latin typeface="Brush Script MT" panose="03060802040406070304" pitchFamily="66" charset="0"/>
              </a:rPr>
              <a:t>Program K3</a:t>
            </a:r>
          </a:p>
        </p:txBody>
      </p:sp>
      <p:sp>
        <p:nvSpPr>
          <p:cNvPr id="33803" name="Footer Placeholder 1">
            <a:extLst>
              <a:ext uri="{FF2B5EF4-FFF2-40B4-BE49-F238E27FC236}">
                <a16:creationId xmlns:a16="http://schemas.microsoft.com/office/drawing/2014/main" id="{7F3A9FB3-E7B7-4AB4-A162-D500713EB0F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2A896E-37C3-4254-89E7-8A23FDB155D3}"/>
              </a:ext>
            </a:extLst>
          </p:cNvPr>
          <p:cNvSpPr/>
          <p:nvPr/>
        </p:nvSpPr>
        <p:spPr>
          <a:xfrm>
            <a:off x="0" y="28575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AED0207D-0D20-46DA-9A30-FB184A3587C7}"/>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4B3C7139-22E1-44CF-ABDB-3EB45261FE4A}"/>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854A5F3A-2FC6-4E5C-845B-68584BA631E4}"/>
              </a:ext>
            </a:extLst>
          </p:cNvPr>
          <p:cNvGraphicFramePr/>
          <p:nvPr>
            <p:extLst>
              <p:ext uri="{D42A27DB-BD31-4B8C-83A1-F6EECF244321}">
                <p14:modId xmlns:p14="http://schemas.microsoft.com/office/powerpoint/2010/main" val="4185318557"/>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3" name="Straight Connector 22">
            <a:extLst>
              <a:ext uri="{FF2B5EF4-FFF2-40B4-BE49-F238E27FC236}">
                <a16:creationId xmlns:a16="http://schemas.microsoft.com/office/drawing/2014/main" id="{FF287514-68C6-4D4B-8044-20BF5673EE0E}"/>
              </a:ext>
            </a:extLst>
          </p:cNvPr>
          <p:cNvCxnSpPr/>
          <p:nvPr/>
        </p:nvCxnSpPr>
        <p:spPr>
          <a:xfrm flipH="1">
            <a:off x="4857750" y="1428750"/>
            <a:ext cx="3175" cy="5029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5847" name="Rectangle 24">
            <a:extLst>
              <a:ext uri="{FF2B5EF4-FFF2-40B4-BE49-F238E27FC236}">
                <a16:creationId xmlns:a16="http://schemas.microsoft.com/office/drawing/2014/main" id="{206AE703-A777-4B4C-9402-2378AD2F9270}"/>
              </a:ext>
            </a:extLst>
          </p:cNvPr>
          <p:cNvSpPr>
            <a:spLocks noChangeArrowheads="1"/>
          </p:cNvSpPr>
          <p:nvPr/>
        </p:nvSpPr>
        <p:spPr bwMode="auto">
          <a:xfrm>
            <a:off x="5072063" y="1357313"/>
            <a:ext cx="3857625"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pPr>
            <a:r>
              <a:rPr lang="en-US" altLang="en-US" sz="1600" dirty="0" err="1">
                <a:solidFill>
                  <a:srgbClr val="0000CC"/>
                </a:solidFill>
                <a:latin typeface="Arial Narrow" panose="020B0606020202030204" pitchFamily="34" charset="0"/>
              </a:rPr>
              <a:t>Sumber</a:t>
            </a:r>
            <a:r>
              <a:rPr lang="en-US" altLang="en-US" sz="1600" dirty="0">
                <a:solidFill>
                  <a:srgbClr val="0000CC"/>
                </a:solidFill>
                <a:latin typeface="Arial Narrow" panose="020B0606020202030204" pitchFamily="34" charset="0"/>
              </a:rPr>
              <a:t> </a:t>
            </a:r>
            <a:r>
              <a:rPr lang="en-US" altLang="en-US" sz="1600" dirty="0" err="1">
                <a:solidFill>
                  <a:srgbClr val="0000CC"/>
                </a:solidFill>
                <a:latin typeface="Arial Narrow" panose="020B0606020202030204" pitchFamily="34" charset="0"/>
              </a:rPr>
              <a:t>daya</a:t>
            </a:r>
            <a:r>
              <a:rPr lang="en-US" altLang="en-US" sz="1600" dirty="0">
                <a:solidFill>
                  <a:srgbClr val="0000CC"/>
                </a:solidFill>
                <a:latin typeface="Arial Narrow" panose="020B0606020202030204" pitchFamily="34" charset="0"/>
              </a:rPr>
              <a:t> </a:t>
            </a:r>
            <a:r>
              <a:rPr lang="en-US" altLang="en-US" sz="1600" dirty="0" err="1">
                <a:solidFill>
                  <a:srgbClr val="0000CC"/>
                </a:solidFill>
                <a:latin typeface="Arial Narrow" panose="020B0606020202030204" pitchFamily="34" charset="0"/>
              </a:rPr>
              <a:t>manusia</a:t>
            </a:r>
            <a:r>
              <a:rPr lang="en-US" altLang="en-US" sz="1600" dirty="0">
                <a:solidFill>
                  <a:srgbClr val="0000CC"/>
                </a:solidFill>
                <a:latin typeface="Arial Narrow" panose="020B0606020202030204" pitchFamily="34" charset="0"/>
              </a:rPr>
              <a:t>, </a:t>
            </a:r>
            <a:r>
              <a:rPr lang="en-US" altLang="en-US" sz="1600" dirty="0" err="1">
                <a:solidFill>
                  <a:srgbClr val="0000CC"/>
                </a:solidFill>
                <a:latin typeface="Arial Narrow" panose="020B0606020202030204" pitchFamily="34" charset="0"/>
              </a:rPr>
              <a:t>sarana</a:t>
            </a:r>
            <a:r>
              <a:rPr lang="en-US" altLang="en-US" sz="1600" dirty="0">
                <a:solidFill>
                  <a:srgbClr val="0000CC"/>
                </a:solidFill>
                <a:latin typeface="Arial Narrow" panose="020B0606020202030204" pitchFamily="34" charset="0"/>
              </a:rPr>
              <a:t> dan dana </a:t>
            </a:r>
            <a:r>
              <a:rPr lang="en-US" altLang="en-US" sz="1600" b="1" dirty="0">
                <a:solidFill>
                  <a:srgbClr val="008000"/>
                </a:solidFill>
                <a:latin typeface="Arial Narrow" panose="020B0606020202030204" pitchFamily="34" charset="0"/>
              </a:rPr>
              <a:t>(7.1)</a:t>
            </a:r>
            <a:endParaRPr lang="en-US" altLang="en-US" sz="1600" dirty="0">
              <a:solidFill>
                <a:srgbClr val="0000CC"/>
              </a:solidFill>
              <a:latin typeface="Arial Narrow" panose="020B0606020202030204" pitchFamily="34" charset="0"/>
              <a:sym typeface="Wingdings" panose="05000000000000000000" pitchFamily="2" charset="2"/>
            </a:endParaRPr>
          </a:p>
          <a:p>
            <a:pPr>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Tanggung</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jawab</a:t>
            </a:r>
            <a:r>
              <a:rPr lang="en-US" altLang="en-US" sz="1600" dirty="0">
                <a:solidFill>
                  <a:srgbClr val="0000CC"/>
                </a:solidFill>
                <a:latin typeface="Arial Narrow" panose="020B0606020202030204" pitchFamily="34" charset="0"/>
                <a:sym typeface="Wingdings" panose="05000000000000000000" pitchFamily="2" charset="2"/>
              </a:rPr>
              <a:t> dan </a:t>
            </a:r>
            <a:r>
              <a:rPr lang="en-US" altLang="en-US" sz="1600" dirty="0" err="1">
                <a:solidFill>
                  <a:srgbClr val="0000CC"/>
                </a:solidFill>
                <a:latin typeface="Arial Narrow" panose="020B0606020202030204" pitchFamily="34" charset="0"/>
                <a:sym typeface="Wingdings" panose="05000000000000000000" pitchFamily="2" charset="2"/>
              </a:rPr>
              <a:t>Tanggung</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Gugat</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b="1" dirty="0">
                <a:solidFill>
                  <a:srgbClr val="008000"/>
                </a:solidFill>
                <a:latin typeface="Arial Narrow" panose="020B0606020202030204" pitchFamily="34" charset="0"/>
              </a:rPr>
              <a:t>(5.3)</a:t>
            </a:r>
            <a:endParaRPr lang="en-US" altLang="en-US" sz="1600" dirty="0">
              <a:solidFill>
                <a:srgbClr val="0000CC"/>
              </a:solidFill>
              <a:latin typeface="Arial Narrow" panose="020B0606020202030204" pitchFamily="34" charset="0"/>
              <a:sym typeface="Wingdings" panose="05000000000000000000" pitchFamily="2" charset="2"/>
            </a:endParaRPr>
          </a:p>
          <a:p>
            <a:pPr>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Konsultasi</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Motivasi</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b="1" dirty="0">
                <a:solidFill>
                  <a:srgbClr val="008000"/>
                </a:solidFill>
                <a:latin typeface="Arial Narrow" panose="020B0606020202030204" pitchFamily="34" charset="0"/>
              </a:rPr>
              <a:t>(5.4)</a:t>
            </a:r>
          </a:p>
          <a:p>
            <a:pPr>
              <a:spcBef>
                <a:spcPct val="50000"/>
              </a:spcBef>
              <a:buFontTx/>
              <a:buChar char="•"/>
            </a:pP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Kesadaran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b="1" dirty="0">
                <a:solidFill>
                  <a:srgbClr val="008000"/>
                </a:solidFill>
                <a:latin typeface="Arial Narrow" panose="020B0606020202030204" pitchFamily="34" charset="0"/>
              </a:rPr>
              <a:t>(7.3)</a:t>
            </a:r>
            <a:endParaRPr lang="en-US" altLang="en-US" sz="1600" dirty="0">
              <a:solidFill>
                <a:srgbClr val="0000CC"/>
              </a:solidFill>
              <a:latin typeface="Arial Narrow" panose="020B0606020202030204" pitchFamily="34" charset="0"/>
              <a:sym typeface="Wingdings" panose="05000000000000000000" pitchFamily="2" charset="2"/>
            </a:endParaRPr>
          </a:p>
          <a:p>
            <a:pPr>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Pelatihan</a:t>
            </a:r>
            <a:r>
              <a:rPr lang="en-US" altLang="en-US" sz="1600" dirty="0">
                <a:solidFill>
                  <a:srgbClr val="0000CC"/>
                </a:solidFill>
                <a:latin typeface="Arial Narrow" panose="020B0606020202030204" pitchFamily="34" charset="0"/>
                <a:sym typeface="Wingdings" panose="05000000000000000000" pitchFamily="2" charset="2"/>
              </a:rPr>
              <a:t> &amp; </a:t>
            </a:r>
            <a:r>
              <a:rPr lang="en-US" altLang="en-US" sz="1600" dirty="0" err="1">
                <a:solidFill>
                  <a:srgbClr val="0000CC"/>
                </a:solidFill>
                <a:latin typeface="Arial Narrow" panose="020B0606020202030204" pitchFamily="34" charset="0"/>
                <a:sym typeface="Wingdings" panose="05000000000000000000" pitchFamily="2" charset="2"/>
              </a:rPr>
              <a:t>Kompetensi</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Kerja</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b="1" dirty="0">
                <a:solidFill>
                  <a:srgbClr val="008000"/>
                </a:solidFill>
                <a:latin typeface="Arial Narrow" panose="020B0606020202030204" pitchFamily="34" charset="0"/>
              </a:rPr>
              <a:t>(7.2)</a:t>
            </a:r>
            <a:endParaRPr lang="en-US" altLang="en-US" sz="1600" dirty="0">
              <a:solidFill>
                <a:srgbClr val="0000CC"/>
              </a:solidFill>
              <a:latin typeface="Arial Narrow" panose="020B0606020202030204" pitchFamily="34" charset="0"/>
              <a:sym typeface="Wingdings" panose="05000000000000000000" pitchFamily="2" charset="2"/>
            </a:endParaRPr>
          </a:p>
          <a:p>
            <a:pPr>
              <a:spcBef>
                <a:spcPct val="50000"/>
              </a:spcBef>
              <a:buFontTx/>
              <a:buChar char="•"/>
            </a:pPr>
            <a:r>
              <a:rPr lang="en-US" altLang="en-US" sz="1600" dirty="0" err="1">
                <a:solidFill>
                  <a:srgbClr val="0000CC"/>
                </a:solidFill>
                <a:latin typeface="Arial Narrow" panose="020B0606020202030204" pitchFamily="34" charset="0"/>
              </a:rPr>
              <a:t>Komunikasi</a:t>
            </a:r>
            <a:r>
              <a:rPr lang="en-US" altLang="en-US" sz="1600" dirty="0">
                <a:solidFill>
                  <a:srgbClr val="0000CC"/>
                </a:solidFill>
                <a:latin typeface="Arial Narrow" panose="020B0606020202030204" pitchFamily="34" charset="0"/>
              </a:rPr>
              <a:t> </a:t>
            </a:r>
            <a:r>
              <a:rPr lang="en-US" altLang="en-US" sz="1600" b="1" dirty="0">
                <a:solidFill>
                  <a:srgbClr val="008000"/>
                </a:solidFill>
                <a:latin typeface="Arial Narrow" panose="020B0606020202030204" pitchFamily="34" charset="0"/>
              </a:rPr>
              <a:t>(7.4)</a:t>
            </a:r>
            <a:r>
              <a:rPr lang="en-US" altLang="en-US" sz="1600" dirty="0">
                <a:solidFill>
                  <a:srgbClr val="0000CC"/>
                </a:solidFill>
                <a:latin typeface="Arial Narrow" panose="020B0606020202030204" pitchFamily="34" charset="0"/>
              </a:rPr>
              <a:t>	</a:t>
            </a:r>
          </a:p>
          <a:p>
            <a:pPr>
              <a:spcBef>
                <a:spcPct val="50000"/>
              </a:spcBef>
              <a:buFontTx/>
              <a:buChar char="•"/>
            </a:pPr>
            <a:r>
              <a:rPr lang="en-US" altLang="en-US" sz="1600" dirty="0" err="1">
                <a:solidFill>
                  <a:srgbClr val="0000CC"/>
                </a:solidFill>
                <a:latin typeface="Arial Narrow" panose="020B0606020202030204" pitchFamily="34" charset="0"/>
              </a:rPr>
              <a:t>Pelaporan</a:t>
            </a:r>
            <a:endParaRPr lang="en-US" altLang="en-US" sz="1600" dirty="0">
              <a:solidFill>
                <a:srgbClr val="0000CC"/>
              </a:solidFill>
              <a:latin typeface="Arial Narrow" panose="020B0606020202030204" pitchFamily="34" charset="0"/>
            </a:endParaRPr>
          </a:p>
          <a:p>
            <a:pPr>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Pengendalian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Dokumen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b="1" dirty="0">
                <a:solidFill>
                  <a:srgbClr val="008000"/>
                </a:solidFill>
                <a:latin typeface="Arial Narrow" panose="020B0606020202030204" pitchFamily="34" charset="0"/>
              </a:rPr>
              <a:t>(7.5)</a:t>
            </a:r>
            <a:endParaRPr lang="en-US" altLang="en-US" sz="1600" dirty="0">
              <a:solidFill>
                <a:srgbClr val="0000CC"/>
              </a:solidFill>
              <a:latin typeface="Arial Narrow" panose="020B0606020202030204" pitchFamily="34" charset="0"/>
              <a:sym typeface="Wingdings" panose="05000000000000000000" pitchFamily="2" charset="2"/>
            </a:endParaRPr>
          </a:p>
          <a:p>
            <a:pPr>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Pencatatan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informasi</a:t>
            </a:r>
            <a:r>
              <a:rPr lang="en-US" altLang="en-US" sz="1600" dirty="0">
                <a:solidFill>
                  <a:srgbClr val="0000CC"/>
                </a:solidFill>
                <a:latin typeface="Arial Narrow" panose="020B0606020202030204" pitchFamily="34" charset="0"/>
                <a:sym typeface="Wingdings" panose="05000000000000000000" pitchFamily="2" charset="2"/>
              </a:rPr>
              <a:t> K3 </a:t>
            </a:r>
            <a:r>
              <a:rPr lang="en-US" altLang="en-US" sz="1600" b="1" dirty="0">
                <a:solidFill>
                  <a:srgbClr val="008000"/>
                </a:solidFill>
                <a:latin typeface="Arial Narrow" panose="020B0606020202030204" pitchFamily="34" charset="0"/>
              </a:rPr>
              <a:t>(7.5)</a:t>
            </a:r>
            <a:endParaRPr lang="en-US" altLang="en-US" sz="1600" dirty="0">
              <a:solidFill>
                <a:srgbClr val="0000CC"/>
              </a:solidFill>
              <a:latin typeface="Arial Narrow" panose="020B0606020202030204" pitchFamily="34" charset="0"/>
            </a:endParaRPr>
          </a:p>
          <a:p>
            <a:pPr algn="just">
              <a:spcBef>
                <a:spcPct val="50000"/>
              </a:spcBef>
              <a:buFontTx/>
              <a:buChar char="•"/>
            </a:pPr>
            <a:r>
              <a:rPr lang="en-US" altLang="en-US" sz="1600" dirty="0" err="1">
                <a:solidFill>
                  <a:srgbClr val="0000CC"/>
                </a:solidFill>
                <a:latin typeface="Arial Narrow" panose="020B0606020202030204" pitchFamily="34" charset="0"/>
              </a:rPr>
              <a:t>Rekayasa</a:t>
            </a:r>
            <a:r>
              <a:rPr lang="en-US" altLang="en-US" sz="1600" dirty="0">
                <a:solidFill>
                  <a:srgbClr val="0000CC"/>
                </a:solidFill>
                <a:latin typeface="Arial Narrow" panose="020B0606020202030204" pitchFamily="34" charset="0"/>
              </a:rPr>
              <a:t>/</a:t>
            </a:r>
            <a:r>
              <a:rPr lang="en-US" altLang="en-US" sz="1600" dirty="0" err="1">
                <a:solidFill>
                  <a:srgbClr val="0000CC"/>
                </a:solidFill>
                <a:latin typeface="Arial Narrow" panose="020B0606020202030204" pitchFamily="34" charset="0"/>
              </a:rPr>
              <a:t>Perancangan</a:t>
            </a:r>
            <a:r>
              <a:rPr lang="en-US" altLang="en-US" sz="1600" dirty="0">
                <a:solidFill>
                  <a:srgbClr val="0000CC"/>
                </a:solidFill>
                <a:latin typeface="Arial Narrow" panose="020B0606020202030204" pitchFamily="34" charset="0"/>
              </a:rPr>
              <a:t> </a:t>
            </a:r>
            <a:r>
              <a:rPr lang="en-US" altLang="en-US" sz="1600" b="1" dirty="0">
                <a:solidFill>
                  <a:srgbClr val="008000"/>
                </a:solidFill>
                <a:latin typeface="Arial Narrow" panose="020B0606020202030204" pitchFamily="34" charset="0"/>
              </a:rPr>
              <a:t>(8)</a:t>
            </a:r>
            <a:r>
              <a:rPr lang="en-US" altLang="en-US" sz="1600" dirty="0">
                <a:solidFill>
                  <a:srgbClr val="0000CC"/>
                </a:solidFill>
                <a:latin typeface="Arial Narrow" panose="020B0606020202030204" pitchFamily="34" charset="0"/>
              </a:rPr>
              <a:t>	</a:t>
            </a:r>
          </a:p>
          <a:p>
            <a:pPr algn="just">
              <a:spcBef>
                <a:spcPct val="50000"/>
              </a:spcBef>
              <a:buFontTx/>
              <a:buChar char="•"/>
            </a:pPr>
            <a:r>
              <a:rPr lang="en-US" altLang="en-US" sz="1600" dirty="0" err="1">
                <a:solidFill>
                  <a:srgbClr val="0000CC"/>
                </a:solidFill>
                <a:latin typeface="Arial Narrow" panose="020B0606020202030204" pitchFamily="34" charset="0"/>
              </a:rPr>
              <a:t>Pembelian</a:t>
            </a:r>
            <a:r>
              <a:rPr lang="en-US" altLang="en-US" sz="1600" dirty="0">
                <a:solidFill>
                  <a:srgbClr val="0000CC"/>
                </a:solidFill>
                <a:latin typeface="Arial Narrow" panose="020B0606020202030204" pitchFamily="34" charset="0"/>
              </a:rPr>
              <a:t> </a:t>
            </a:r>
            <a:r>
              <a:rPr lang="en-US" altLang="en-US" sz="1600" b="1" dirty="0">
                <a:solidFill>
                  <a:srgbClr val="008000"/>
                </a:solidFill>
                <a:latin typeface="Arial Narrow" panose="020B0606020202030204" pitchFamily="34" charset="0"/>
              </a:rPr>
              <a:t>(8.1.4)</a:t>
            </a:r>
            <a:endParaRPr lang="en-US" altLang="en-US" sz="1600" dirty="0">
              <a:solidFill>
                <a:srgbClr val="0000CC"/>
              </a:solidFill>
              <a:latin typeface="Arial Narrow" panose="020B0606020202030204" pitchFamily="34" charset="0"/>
            </a:endParaRPr>
          </a:p>
          <a:p>
            <a:pPr algn="just">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Tinjauan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Kontrak</a:t>
            </a:r>
            <a:endParaRPr lang="en-US" altLang="en-US" sz="1600" dirty="0">
              <a:solidFill>
                <a:srgbClr val="0000CC"/>
              </a:solidFill>
              <a:latin typeface="Arial Narrow" panose="020B0606020202030204" pitchFamily="34" charset="0"/>
              <a:sym typeface="Wingdings" panose="05000000000000000000" pitchFamily="2" charset="2"/>
            </a:endParaRPr>
          </a:p>
          <a:p>
            <a:pPr algn="just">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Pengendalian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Administratif</a:t>
            </a:r>
            <a:endParaRPr lang="en-US" altLang="en-US" sz="1600" dirty="0">
              <a:solidFill>
                <a:srgbClr val="0000CC"/>
              </a:solidFill>
              <a:latin typeface="Arial Narrow" panose="020B0606020202030204" pitchFamily="34" charset="0"/>
              <a:sym typeface="Wingdings" panose="05000000000000000000" pitchFamily="2" charset="2"/>
            </a:endParaRPr>
          </a:p>
          <a:p>
            <a:pPr algn="just">
              <a:spcBef>
                <a:spcPct val="50000"/>
              </a:spcBef>
              <a:buFontTx/>
              <a:buChar char="•"/>
            </a:pPr>
            <a:r>
              <a:rPr lang="en-US" altLang="en-US" sz="1600" dirty="0" err="1">
                <a:solidFill>
                  <a:srgbClr val="0000CC"/>
                </a:solidFill>
                <a:latin typeface="Arial Narrow" panose="020B0606020202030204" pitchFamily="34" charset="0"/>
                <a:sym typeface="Wingdings" panose="05000000000000000000" pitchFamily="2" charset="2"/>
              </a:rPr>
              <a:t>Penanganan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Keadaan</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dirty="0" err="1">
                <a:solidFill>
                  <a:srgbClr val="0000CC"/>
                </a:solidFill>
                <a:latin typeface="Arial Narrow" panose="020B0606020202030204" pitchFamily="34" charset="0"/>
                <a:sym typeface="Wingdings" panose="05000000000000000000" pitchFamily="2" charset="2"/>
              </a:rPr>
              <a:t>Darurat</a:t>
            </a:r>
            <a:r>
              <a:rPr lang="en-US" altLang="en-US" sz="1600" dirty="0">
                <a:solidFill>
                  <a:srgbClr val="0000CC"/>
                </a:solidFill>
                <a:latin typeface="Arial Narrow" panose="020B0606020202030204" pitchFamily="34" charset="0"/>
                <a:sym typeface="Wingdings" panose="05000000000000000000" pitchFamily="2" charset="2"/>
              </a:rPr>
              <a:t> </a:t>
            </a:r>
            <a:r>
              <a:rPr lang="en-US" altLang="en-US" sz="1600" b="1" dirty="0">
                <a:solidFill>
                  <a:srgbClr val="008000"/>
                </a:solidFill>
                <a:latin typeface="Arial Narrow" panose="020B0606020202030204" pitchFamily="34" charset="0"/>
              </a:rPr>
              <a:t>(8.2)</a:t>
            </a:r>
            <a:endParaRPr lang="en-US" altLang="en-US" sz="1600" dirty="0">
              <a:solidFill>
                <a:srgbClr val="0000CC"/>
              </a:solidFill>
              <a:latin typeface="Arial Narrow" panose="020B0606020202030204" pitchFamily="34" charset="0"/>
            </a:endParaRPr>
          </a:p>
        </p:txBody>
      </p:sp>
      <p:cxnSp>
        <p:nvCxnSpPr>
          <p:cNvPr id="26" name="Straight Connector 25">
            <a:extLst>
              <a:ext uri="{FF2B5EF4-FFF2-40B4-BE49-F238E27FC236}">
                <a16:creationId xmlns:a16="http://schemas.microsoft.com/office/drawing/2014/main" id="{A24B479E-4CEC-4511-BC28-BD4540CAB165}"/>
              </a:ext>
            </a:extLst>
          </p:cNvPr>
          <p:cNvCxnSpPr/>
          <p:nvPr/>
        </p:nvCxnSpPr>
        <p:spPr>
          <a:xfrm rot="16200000" flipH="1">
            <a:off x="4513262" y="-898524"/>
            <a:ext cx="3175" cy="82296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5849" name="TextBox 26">
            <a:extLst>
              <a:ext uri="{FF2B5EF4-FFF2-40B4-BE49-F238E27FC236}">
                <a16:creationId xmlns:a16="http://schemas.microsoft.com/office/drawing/2014/main" id="{B7A1C9F7-D76B-4F83-B9B5-3DE33F1FECDF}"/>
              </a:ext>
            </a:extLst>
          </p:cNvPr>
          <p:cNvSpPr txBox="1">
            <a:spLocks noChangeArrowheads="1"/>
          </p:cNvSpPr>
          <p:nvPr/>
        </p:nvSpPr>
        <p:spPr bwMode="auto">
          <a:xfrm>
            <a:off x="733425" y="1857375"/>
            <a:ext cx="3409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latin typeface="Brush Script MT" panose="03060802040406070304" pitchFamily="66" charset="0"/>
              </a:rPr>
              <a:t>Jaminan Kemampuan</a:t>
            </a:r>
          </a:p>
        </p:txBody>
      </p:sp>
      <p:sp>
        <p:nvSpPr>
          <p:cNvPr id="35850" name="TextBox 30">
            <a:extLst>
              <a:ext uri="{FF2B5EF4-FFF2-40B4-BE49-F238E27FC236}">
                <a16:creationId xmlns:a16="http://schemas.microsoft.com/office/drawing/2014/main" id="{0C65A2E4-F786-4D08-A89B-99B2AA70A36A}"/>
              </a:ext>
            </a:extLst>
          </p:cNvPr>
          <p:cNvSpPr txBox="1">
            <a:spLocks noChangeArrowheads="1"/>
          </p:cNvSpPr>
          <p:nvPr/>
        </p:nvSpPr>
        <p:spPr bwMode="auto">
          <a:xfrm>
            <a:off x="714375" y="3640138"/>
            <a:ext cx="3278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latin typeface="Brush Script MT" panose="03060802040406070304" pitchFamily="66" charset="0"/>
              </a:rPr>
              <a:t>Kegiatan Penunjang</a:t>
            </a:r>
          </a:p>
        </p:txBody>
      </p:sp>
      <p:cxnSp>
        <p:nvCxnSpPr>
          <p:cNvPr id="32" name="Straight Connector 31">
            <a:extLst>
              <a:ext uri="{FF2B5EF4-FFF2-40B4-BE49-F238E27FC236}">
                <a16:creationId xmlns:a16="http://schemas.microsoft.com/office/drawing/2014/main" id="{586C04AD-CC09-4CB9-B9E7-68FEC9DC3352}"/>
              </a:ext>
            </a:extLst>
          </p:cNvPr>
          <p:cNvCxnSpPr/>
          <p:nvPr/>
        </p:nvCxnSpPr>
        <p:spPr>
          <a:xfrm rot="16200000" flipH="1">
            <a:off x="4613275" y="527051"/>
            <a:ext cx="3175" cy="82296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5852" name="TextBox 32">
            <a:extLst>
              <a:ext uri="{FF2B5EF4-FFF2-40B4-BE49-F238E27FC236}">
                <a16:creationId xmlns:a16="http://schemas.microsoft.com/office/drawing/2014/main" id="{6402A42E-B780-42BD-BE52-61EEDA6DEC93}"/>
              </a:ext>
            </a:extLst>
          </p:cNvPr>
          <p:cNvSpPr txBox="1">
            <a:spLocks noChangeArrowheads="1"/>
          </p:cNvSpPr>
          <p:nvPr/>
        </p:nvSpPr>
        <p:spPr bwMode="auto">
          <a:xfrm>
            <a:off x="500062" y="4786313"/>
            <a:ext cx="42132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err="1">
                <a:latin typeface="Brush Script MT" panose="03060802040406070304" pitchFamily="66" charset="0"/>
              </a:rPr>
              <a:t>Identifikasi</a:t>
            </a:r>
            <a:r>
              <a:rPr lang="en-US" altLang="en-US" sz="3600" dirty="0">
                <a:latin typeface="Brush Script MT" panose="03060802040406070304" pitchFamily="66" charset="0"/>
              </a:rPr>
              <a:t> </a:t>
            </a:r>
            <a:r>
              <a:rPr lang="en-US" altLang="en-US" sz="3600" dirty="0" err="1">
                <a:latin typeface="Brush Script MT" panose="03060802040406070304" pitchFamily="66" charset="0"/>
              </a:rPr>
              <a:t>Bahaya</a:t>
            </a:r>
            <a:r>
              <a:rPr lang="en-US" altLang="en-US" sz="3600" dirty="0">
                <a:latin typeface="Brush Script MT" panose="03060802040406070304" pitchFamily="66" charset="0"/>
              </a:rPr>
              <a:t>, </a:t>
            </a:r>
            <a:r>
              <a:rPr lang="en-US" altLang="en-US" sz="3600" dirty="0" err="1">
                <a:latin typeface="Brush Script MT" panose="03060802040406070304" pitchFamily="66" charset="0"/>
              </a:rPr>
              <a:t>Penilaian</a:t>
            </a:r>
            <a:r>
              <a:rPr lang="en-US" altLang="en-US" sz="3600" dirty="0">
                <a:latin typeface="Brush Script MT" panose="03060802040406070304" pitchFamily="66" charset="0"/>
              </a:rPr>
              <a:t> &amp; </a:t>
            </a:r>
            <a:r>
              <a:rPr lang="en-US" altLang="en-US" sz="3600" dirty="0" err="1">
                <a:latin typeface="Brush Script MT" panose="03060802040406070304" pitchFamily="66" charset="0"/>
              </a:rPr>
              <a:t>Pengendalian</a:t>
            </a:r>
            <a:r>
              <a:rPr lang="en-US" altLang="en-US" sz="3600" dirty="0">
                <a:latin typeface="Brush Script MT" panose="03060802040406070304" pitchFamily="66" charset="0"/>
              </a:rPr>
              <a:t> </a:t>
            </a:r>
            <a:r>
              <a:rPr lang="en-US" altLang="en-US" sz="3600" dirty="0" err="1">
                <a:latin typeface="Brush Script MT" panose="03060802040406070304" pitchFamily="66" charset="0"/>
              </a:rPr>
              <a:t>Operasional</a:t>
            </a:r>
            <a:endParaRPr lang="en-US" altLang="en-US" sz="3600" dirty="0">
              <a:latin typeface="Brush Script MT" panose="03060802040406070304" pitchFamily="66" charset="0"/>
            </a:endParaRPr>
          </a:p>
        </p:txBody>
      </p:sp>
      <p:sp>
        <p:nvSpPr>
          <p:cNvPr id="14" name="Rectangle 13">
            <a:extLst>
              <a:ext uri="{FF2B5EF4-FFF2-40B4-BE49-F238E27FC236}">
                <a16:creationId xmlns:a16="http://schemas.microsoft.com/office/drawing/2014/main" id="{3915757C-7FD4-49D7-BCEA-20F0F5443796}"/>
              </a:ext>
            </a:extLst>
          </p:cNvPr>
          <p:cNvSpPr/>
          <p:nvPr/>
        </p:nvSpPr>
        <p:spPr>
          <a:xfrm>
            <a:off x="117475" y="1089820"/>
            <a:ext cx="4714875" cy="5668962"/>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5854" name="Footer Placeholder 1">
            <a:extLst>
              <a:ext uri="{FF2B5EF4-FFF2-40B4-BE49-F238E27FC236}">
                <a16:creationId xmlns:a16="http://schemas.microsoft.com/office/drawing/2014/main" id="{DEC66C1D-38AB-48C9-B5B9-D569F5713F9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35855" name="Slide Number Placeholder 2">
            <a:extLst>
              <a:ext uri="{FF2B5EF4-FFF2-40B4-BE49-F238E27FC236}">
                <a16:creationId xmlns:a16="http://schemas.microsoft.com/office/drawing/2014/main" id="{840B1DA7-B660-4413-BF00-AC6483CFB3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604F9B-BF2E-404E-B65B-05FB8FE582E0}" type="slidenum">
              <a:rPr lang="en-US" altLang="en-US" sz="1400" smtClean="0">
                <a:latin typeface="Times New Roman" panose="02020603050405020304" pitchFamily="18" charset="0"/>
              </a:rPr>
              <a:pPr>
                <a:spcBef>
                  <a:spcPct val="0"/>
                </a:spcBef>
                <a:buFontTx/>
                <a:buNone/>
              </a:pPr>
              <a:t>31</a:t>
            </a:fld>
            <a:endParaRPr lang="en-US" altLang="en-US" sz="1400">
              <a:latin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392" y="3923429"/>
            <a:ext cx="1617744" cy="1213308"/>
          </a:xfrm>
          <a:prstGeom prst="rect">
            <a:avLst/>
          </a:prstGeom>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447" y="3607575"/>
            <a:ext cx="1699465" cy="111856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67544" y="2203082"/>
            <a:ext cx="7763736" cy="1042084"/>
          </a:xfrm>
          <a:prstGeom prst="roundRect">
            <a:avLst>
              <a:gd name="adj" fmla="val 50000"/>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Narrow" pitchFamily="34" charset="0"/>
              </a:rPr>
              <a:t>Organisasi</a:t>
            </a:r>
            <a:r>
              <a:rPr lang="en-US" dirty="0">
                <a:solidFill>
                  <a:schemeClr val="tx1"/>
                </a:solidFill>
                <a:latin typeface="Arial Narrow" pitchFamily="34" charset="0"/>
              </a:rPr>
              <a:t> </a:t>
            </a:r>
            <a:r>
              <a:rPr lang="en-US" dirty="0" err="1">
                <a:solidFill>
                  <a:schemeClr val="tx1"/>
                </a:solidFill>
                <a:latin typeface="Arial Narrow" pitchFamily="34" charset="0"/>
              </a:rPr>
              <a:t>harus</a:t>
            </a:r>
            <a:r>
              <a:rPr lang="en-US" dirty="0">
                <a:solidFill>
                  <a:schemeClr val="tx1"/>
                </a:solidFill>
                <a:latin typeface="Arial Narrow" pitchFamily="34" charset="0"/>
              </a:rPr>
              <a:t> </a:t>
            </a:r>
            <a:r>
              <a:rPr lang="en-US" dirty="0" err="1">
                <a:solidFill>
                  <a:schemeClr val="tx1"/>
                </a:solidFill>
                <a:latin typeface="Arial Narrow" pitchFamily="34" charset="0"/>
              </a:rPr>
              <a:t>menentukan</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menyediakan</a:t>
            </a:r>
            <a:r>
              <a:rPr lang="en-US" dirty="0">
                <a:solidFill>
                  <a:schemeClr val="tx1"/>
                </a:solidFill>
                <a:latin typeface="Arial Narrow" pitchFamily="34" charset="0"/>
              </a:rPr>
              <a:t> </a:t>
            </a:r>
            <a:r>
              <a:rPr lang="en-US" dirty="0" err="1">
                <a:solidFill>
                  <a:schemeClr val="tx1"/>
                </a:solidFill>
                <a:latin typeface="Arial Narrow" pitchFamily="34" charset="0"/>
              </a:rPr>
              <a:t>sumberdaya</a:t>
            </a:r>
            <a:r>
              <a:rPr lang="en-US" dirty="0">
                <a:solidFill>
                  <a:schemeClr val="tx1"/>
                </a:solidFill>
                <a:latin typeface="Arial Narrow" pitchFamily="34" charset="0"/>
              </a:rPr>
              <a:t> </a:t>
            </a:r>
            <a:r>
              <a:rPr lang="en-US" dirty="0" err="1">
                <a:solidFill>
                  <a:schemeClr val="tx1"/>
                </a:solidFill>
                <a:latin typeface="Arial Narrow" pitchFamily="34" charset="0"/>
              </a:rPr>
              <a:t>untuk</a:t>
            </a:r>
            <a:r>
              <a:rPr lang="en-US" dirty="0">
                <a:solidFill>
                  <a:schemeClr val="tx1"/>
                </a:solidFill>
                <a:latin typeface="Arial Narrow" pitchFamily="34" charset="0"/>
              </a:rPr>
              <a:t> </a:t>
            </a:r>
            <a:r>
              <a:rPr lang="en-US" dirty="0" err="1">
                <a:solidFill>
                  <a:schemeClr val="tx1"/>
                </a:solidFill>
                <a:latin typeface="Arial Narrow" pitchFamily="34" charset="0"/>
              </a:rPr>
              <a:t>menetapkan</a:t>
            </a:r>
            <a:r>
              <a:rPr lang="en-US" dirty="0">
                <a:solidFill>
                  <a:schemeClr val="tx1"/>
                </a:solidFill>
                <a:latin typeface="Arial Narrow" pitchFamily="34" charset="0"/>
              </a:rPr>
              <a:t>, </a:t>
            </a:r>
            <a:r>
              <a:rPr lang="en-US" dirty="0" err="1">
                <a:solidFill>
                  <a:schemeClr val="tx1"/>
                </a:solidFill>
                <a:latin typeface="Arial Narrow" pitchFamily="34" charset="0"/>
              </a:rPr>
              <a:t>menerapkan</a:t>
            </a:r>
            <a:r>
              <a:rPr lang="en-US" dirty="0">
                <a:solidFill>
                  <a:schemeClr val="tx1"/>
                </a:solidFill>
                <a:latin typeface="Arial Narrow" pitchFamily="34" charset="0"/>
              </a:rPr>
              <a:t>, </a:t>
            </a:r>
            <a:r>
              <a:rPr lang="en-US" dirty="0" err="1">
                <a:solidFill>
                  <a:schemeClr val="tx1"/>
                </a:solidFill>
                <a:latin typeface="Arial Narrow" pitchFamily="34" charset="0"/>
              </a:rPr>
              <a:t>memelihara</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memperbaiki</a:t>
            </a:r>
            <a:r>
              <a:rPr lang="en-US" dirty="0">
                <a:solidFill>
                  <a:schemeClr val="tx1"/>
                </a:solidFill>
                <a:latin typeface="Arial Narrow" pitchFamily="34" charset="0"/>
              </a:rPr>
              <a:t> </a:t>
            </a:r>
            <a:r>
              <a:rPr lang="en-US" dirty="0" err="1">
                <a:solidFill>
                  <a:schemeClr val="tx1"/>
                </a:solidFill>
                <a:latin typeface="Arial Narrow" pitchFamily="34" charset="0"/>
              </a:rPr>
              <a:t>terus</a:t>
            </a:r>
            <a:r>
              <a:rPr lang="en-US" dirty="0">
                <a:solidFill>
                  <a:schemeClr val="tx1"/>
                </a:solidFill>
                <a:latin typeface="Arial Narrow" pitchFamily="34" charset="0"/>
              </a:rPr>
              <a:t> </a:t>
            </a:r>
            <a:r>
              <a:rPr lang="en-US" dirty="0" err="1">
                <a:solidFill>
                  <a:schemeClr val="tx1"/>
                </a:solidFill>
                <a:latin typeface="Arial Narrow" pitchFamily="34" charset="0"/>
              </a:rPr>
              <a:t>menerus</a:t>
            </a:r>
            <a:r>
              <a:rPr lang="en-US" dirty="0">
                <a:solidFill>
                  <a:schemeClr val="tx1"/>
                </a:solidFill>
                <a:latin typeface="Arial Narrow" pitchFamily="34" charset="0"/>
              </a:rPr>
              <a:t> </a:t>
            </a:r>
            <a:r>
              <a:rPr lang="en-US" dirty="0" err="1">
                <a:solidFill>
                  <a:schemeClr val="tx1"/>
                </a:solidFill>
                <a:latin typeface="Arial Narrow" pitchFamily="34" charset="0"/>
              </a:rPr>
              <a:t>sistem</a:t>
            </a:r>
            <a:r>
              <a:rPr lang="en-US" dirty="0">
                <a:solidFill>
                  <a:schemeClr val="tx1"/>
                </a:solidFill>
                <a:latin typeface="Arial Narrow" pitchFamily="34" charset="0"/>
              </a:rPr>
              <a:t> </a:t>
            </a:r>
            <a:r>
              <a:rPr lang="en-US" dirty="0" err="1">
                <a:solidFill>
                  <a:schemeClr val="tx1"/>
                </a:solidFill>
                <a:latin typeface="Arial Narrow" pitchFamily="34" charset="0"/>
              </a:rPr>
              <a:t>manajemen</a:t>
            </a:r>
            <a:r>
              <a:rPr lang="en-US" dirty="0">
                <a:solidFill>
                  <a:schemeClr val="tx1"/>
                </a:solidFill>
                <a:latin typeface="Arial Narrow" pitchFamily="34" charset="0"/>
              </a:rPr>
              <a:t> K3L</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flipV="1">
            <a:off x="1704250" y="3357410"/>
            <a:ext cx="1042084" cy="98543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396347" flipH="1">
            <a:off x="3015228" y="3516821"/>
            <a:ext cx="1210380" cy="616717"/>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187445" flipH="1">
            <a:off x="5731829" y="3617727"/>
            <a:ext cx="1359233" cy="692561"/>
          </a:xfrm>
          <a:prstGeom prst="rect">
            <a:avLst/>
          </a:prstGeom>
        </p:spPr>
      </p:pic>
      <p:pic>
        <p:nvPicPr>
          <p:cNvPr id="29" name="Picture 2" descr="C:\Users\MGR\AppData\Roaming\PixelMetrics\CaptureWiz\Tem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732" y="3664667"/>
            <a:ext cx="927089" cy="865416"/>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241029" y="4626976"/>
            <a:ext cx="1663923" cy="1326472"/>
          </a:xfrm>
          <a:prstGeom prst="roundRect">
            <a:avLst>
              <a:gd name="adj" fmla="val 0"/>
            </a:avLst>
          </a:prstGeom>
          <a:solidFill>
            <a:srgbClr val="FFCC00"/>
          </a:solid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manusia</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keahlian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khusus</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tertentu</a:t>
            </a:r>
            <a:endParaRPr lang="en-US" sz="1477" dirty="0">
              <a:solidFill>
                <a:schemeClr val="tx1"/>
              </a:solidFill>
              <a:latin typeface="Arial Narrow" pitchFamily="34" charset="0"/>
            </a:endParaRPr>
          </a:p>
        </p:txBody>
      </p:sp>
      <p:sp>
        <p:nvSpPr>
          <p:cNvPr id="37" name="Rounded Rectangle 36"/>
          <p:cNvSpPr/>
          <p:nvPr/>
        </p:nvSpPr>
        <p:spPr>
          <a:xfrm>
            <a:off x="3475094" y="4842556"/>
            <a:ext cx="2050170" cy="1276357"/>
          </a:xfrm>
          <a:prstGeom prst="roundRect">
            <a:avLst>
              <a:gd name="adj" fmla="val 0"/>
            </a:avLst>
          </a:prstGeom>
          <a:solidFill>
            <a:srgbClr val="00B0F0"/>
          </a:solid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Infrastruktur</a:t>
            </a:r>
            <a:r>
              <a:rPr lang="en-US" sz="1477" b="1" dirty="0">
                <a:solidFill>
                  <a:schemeClr val="tx1"/>
                </a:solidFill>
                <a:latin typeface="Arial Narrow" pitchFamily="34" charset="0"/>
              </a:rPr>
              <a:t> &amp; </a:t>
            </a:r>
            <a:r>
              <a:rPr lang="en-US" sz="1477" b="1" dirty="0" err="1">
                <a:solidFill>
                  <a:schemeClr val="tx1"/>
                </a:solidFill>
                <a:latin typeface="Arial Narrow" pitchFamily="34" charset="0"/>
              </a:rPr>
              <a:t>Teknologi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bangunan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K3L,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tanggap</a:t>
            </a:r>
            <a:r>
              <a:rPr lang="en-US" sz="1477" dirty="0">
                <a:solidFill>
                  <a:schemeClr val="tx1"/>
                </a:solidFill>
                <a:latin typeface="Arial Narrow" pitchFamily="34" charset="0"/>
              </a:rPr>
              <a:t> </a:t>
            </a:r>
            <a:r>
              <a:rPr lang="en-US" sz="1477" dirty="0" err="1">
                <a:solidFill>
                  <a:schemeClr val="tx1"/>
                </a:solidFill>
                <a:latin typeface="Arial Narrow" pitchFamily="34" charset="0"/>
              </a:rPr>
              <a:t>darurat</a:t>
            </a:r>
            <a:endParaRPr lang="en-US" sz="1477" dirty="0">
              <a:solidFill>
                <a:schemeClr val="tx1"/>
              </a:solidFill>
              <a:latin typeface="Arial Narrow" pitchFamily="34" charset="0"/>
            </a:endParaRPr>
          </a:p>
        </p:txBody>
      </p:sp>
      <p:sp>
        <p:nvSpPr>
          <p:cNvPr id="38" name="Rounded Rectangle 37"/>
          <p:cNvSpPr/>
          <p:nvPr/>
        </p:nvSpPr>
        <p:spPr>
          <a:xfrm>
            <a:off x="6668659" y="5097064"/>
            <a:ext cx="2383532" cy="1021849"/>
          </a:xfrm>
          <a:prstGeom prst="roundRect">
            <a:avLst>
              <a:gd name="adj" fmla="val 0"/>
            </a:avLst>
          </a:prstGeom>
          <a:solidFill>
            <a:srgbClr val="FF6600"/>
          </a:solidFill>
          <a:ln w="19050">
            <a:solidFill>
              <a:schemeClr val="tx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keuangan</a:t>
            </a:r>
            <a:r>
              <a:rPr lang="en-US" sz="1477" dirty="0">
                <a:solidFill>
                  <a:schemeClr val="tx1"/>
                </a:solidFill>
                <a:latin typeface="Arial Narrow" pitchFamily="34" charset="0"/>
              </a:rPr>
              <a:t>, </a:t>
            </a:r>
            <a:r>
              <a:rPr lang="en-US" sz="1477" dirty="0" err="1">
                <a:solidFill>
                  <a:schemeClr val="tx1"/>
                </a:solidFill>
                <a:latin typeface="Arial Narrow" pitchFamily="34" charset="0"/>
              </a:rPr>
              <a:t>untuk</a:t>
            </a:r>
            <a:r>
              <a:rPr lang="en-US" sz="1477" dirty="0">
                <a:solidFill>
                  <a:schemeClr val="tx1"/>
                </a:solidFill>
                <a:latin typeface="Arial Narrow" pitchFamily="34" charset="0"/>
              </a:rPr>
              <a:t> </a:t>
            </a:r>
            <a:r>
              <a:rPr lang="en-US" sz="1477" dirty="0" err="1">
                <a:solidFill>
                  <a:schemeClr val="tx1"/>
                </a:solidFill>
                <a:latin typeface="Arial Narrow" pitchFamily="34" charset="0"/>
              </a:rPr>
              <a:t>mendukung</a:t>
            </a:r>
            <a:r>
              <a:rPr lang="en-US" sz="1477" dirty="0">
                <a:solidFill>
                  <a:schemeClr val="tx1"/>
                </a:solidFill>
                <a:latin typeface="Arial Narrow" pitchFamily="34" charset="0"/>
              </a:rPr>
              <a:t> </a:t>
            </a:r>
            <a:r>
              <a:rPr lang="en-US" sz="1477" dirty="0" err="1">
                <a:solidFill>
                  <a:schemeClr val="tx1"/>
                </a:solidFill>
                <a:latin typeface="Arial Narrow" pitchFamily="34" charset="0"/>
              </a:rPr>
              <a:t>penerapan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K3L</a:t>
            </a:r>
          </a:p>
        </p:txBody>
      </p:sp>
      <p:sp>
        <p:nvSpPr>
          <p:cNvPr id="23" name="Rectangle 22"/>
          <p:cNvSpPr/>
          <p:nvPr/>
        </p:nvSpPr>
        <p:spPr>
          <a:xfrm>
            <a:off x="110264" y="1605126"/>
            <a:ext cx="2607744"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b="1" dirty="0" err="1">
                <a:solidFill>
                  <a:schemeClr val="tx1"/>
                </a:solidFill>
                <a:latin typeface="Arial" panose="020B0604020202020204" pitchFamily="34" charset="0"/>
                <a:cs typeface="Arial" panose="020B0604020202020204" pitchFamily="34" charset="0"/>
              </a:rPr>
              <a:t>Sumber</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Daya</a:t>
            </a:r>
            <a:endParaRPr lang="en-US" sz="2800" b="1" dirty="0">
              <a:solidFill>
                <a:schemeClr val="tx1"/>
              </a:solidFill>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67FC747D-4B72-498F-93D7-16C124FA0B25}"/>
              </a:ext>
            </a:extLst>
          </p:cNvPr>
          <p:cNvSpPr>
            <a:spLocks noGrp="1"/>
          </p:cNvSpPr>
          <p:nvPr>
            <p:ph type="sldNum" sz="quarter" idx="12"/>
          </p:nvPr>
        </p:nvSpPr>
        <p:spPr/>
        <p:txBody>
          <a:bodyPr/>
          <a:lstStyle/>
          <a:p>
            <a:pPr>
              <a:defRPr/>
            </a:pPr>
            <a:fld id="{2E3D3CF9-A8F0-446F-8AA4-23D2A19D86A0}" type="slidenum">
              <a:rPr lang="en-US" smtClean="0"/>
              <a:pPr>
                <a:defRPr/>
              </a:pPr>
              <a:t>32</a:t>
            </a:fld>
            <a:endParaRPr lang="en-US"/>
          </a:p>
        </p:txBody>
      </p:sp>
      <p:sp>
        <p:nvSpPr>
          <p:cNvPr id="2" name="Footer Placeholder 1">
            <a:extLst>
              <a:ext uri="{FF2B5EF4-FFF2-40B4-BE49-F238E27FC236}">
                <a16:creationId xmlns:a16="http://schemas.microsoft.com/office/drawing/2014/main" id="{02BA5B9F-0B6D-42F2-B1F4-DBE9198F7C45}"/>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graphicFrame>
        <p:nvGraphicFramePr>
          <p:cNvPr id="15" name="Diagram 14">
            <a:extLst>
              <a:ext uri="{FF2B5EF4-FFF2-40B4-BE49-F238E27FC236}">
                <a16:creationId xmlns:a16="http://schemas.microsoft.com/office/drawing/2014/main" id="{9D47FB58-DFC5-4D3E-82C8-4BCA95FC717E}"/>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0">
            <a:extLst>
              <a:ext uri="{FF2B5EF4-FFF2-40B4-BE49-F238E27FC236}">
                <a16:creationId xmlns:a16="http://schemas.microsoft.com/office/drawing/2014/main" id="{1320C250-66F1-4858-B3AE-65C2CD767688}"/>
              </a:ext>
            </a:extLst>
          </p:cNvPr>
          <p:cNvSpPr>
            <a:spLocks noChangeArrowheads="1"/>
          </p:cNvSpPr>
          <p:nvPr/>
        </p:nvSpPr>
        <p:spPr bwMode="auto">
          <a:xfrm>
            <a:off x="2446338" y="285750"/>
            <a:ext cx="26971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dirty="0">
                <a:solidFill>
                  <a:srgbClr val="FF0000"/>
                </a:solidFill>
                <a:latin typeface="Basic Light ltd" pitchFamily="2" charset="0"/>
                <a:ea typeface="Arial Unicode MS" pitchFamily="34" charset="-128"/>
                <a:cs typeface="Calibri" panose="020F0502020204030204" pitchFamily="34" charset="0"/>
              </a:rPr>
              <a:t>JAMINAN</a:t>
            </a:r>
          </a:p>
        </p:txBody>
      </p:sp>
      <p:sp>
        <p:nvSpPr>
          <p:cNvPr id="19" name="Rectangle 26">
            <a:extLst>
              <a:ext uri="{FF2B5EF4-FFF2-40B4-BE49-F238E27FC236}">
                <a16:creationId xmlns:a16="http://schemas.microsoft.com/office/drawing/2014/main" id="{1A837570-1787-4FB0-BC1C-2BA8557CAEC3}"/>
              </a:ext>
            </a:extLst>
          </p:cNvPr>
          <p:cNvSpPr>
            <a:spLocks noChangeArrowheads="1"/>
          </p:cNvSpPr>
          <p:nvPr/>
        </p:nvSpPr>
        <p:spPr bwMode="auto">
          <a:xfrm>
            <a:off x="2749550" y="698500"/>
            <a:ext cx="58245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800" b="1" dirty="0">
                <a:solidFill>
                  <a:srgbClr val="FF0000"/>
                </a:solidFill>
                <a:latin typeface="Impact" panose="020B0806030902050204" pitchFamily="34" charset="0"/>
                <a:cs typeface="Browallia New" panose="020B0604020202020204" pitchFamily="34" charset="-34"/>
              </a:rPr>
              <a:t>KEMAMPUAN</a:t>
            </a:r>
            <a:endParaRPr lang="en-US" altLang="en-US" sz="8800" dirty="0">
              <a:solidFill>
                <a:srgbClr val="FF0000"/>
              </a:solidFill>
              <a:latin typeface="Impact" panose="020B0806030902050204" pitchFamily="34" charset="0"/>
              <a:cs typeface="Browallia New" panose="020B0604020202020204" pitchFamily="34" charset="-34"/>
            </a:endParaRPr>
          </a:p>
        </p:txBody>
      </p:sp>
      <p:sp>
        <p:nvSpPr>
          <p:cNvPr id="20" name="Rectangle 19">
            <a:extLst>
              <a:ext uri="{FF2B5EF4-FFF2-40B4-BE49-F238E27FC236}">
                <a16:creationId xmlns:a16="http://schemas.microsoft.com/office/drawing/2014/main" id="{614BDD7C-D345-4FDF-A3C4-485BDC387A70}"/>
              </a:ext>
            </a:extLst>
          </p:cNvPr>
          <p:cNvSpPr/>
          <p:nvPr/>
        </p:nvSpPr>
        <p:spPr>
          <a:xfrm>
            <a:off x="5446712" y="204980"/>
            <a:ext cx="333006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7.1)</a:t>
            </a:r>
          </a:p>
        </p:txBody>
      </p:sp>
    </p:spTree>
    <p:extLst>
      <p:ext uri="{BB962C8B-B14F-4D97-AF65-F5344CB8AC3E}">
        <p14:creationId xmlns:p14="http://schemas.microsoft.com/office/powerpoint/2010/main" val="3408168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E22DF21-3763-42E8-BAE2-251AD42D5453}"/>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0B887A1F-39E3-401F-B9AF-C04DCAC730FE}"/>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9DCBA0BD-2F91-495A-93AE-7799107D4587}"/>
              </a:ext>
            </a:extLst>
          </p:cNvPr>
          <p:cNvCxnSpPr/>
          <p:nvPr/>
        </p:nvCxnSpPr>
        <p:spPr>
          <a:xfrm>
            <a:off x="2573338" y="1004888"/>
            <a:ext cx="0" cy="585311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893" name="Rectangle 10">
            <a:extLst>
              <a:ext uri="{FF2B5EF4-FFF2-40B4-BE49-F238E27FC236}">
                <a16:creationId xmlns:a16="http://schemas.microsoft.com/office/drawing/2014/main" id="{536E0B2D-595D-4B38-8354-AECFEB5080F5}"/>
              </a:ext>
            </a:extLst>
          </p:cNvPr>
          <p:cNvSpPr>
            <a:spLocks noChangeArrowheads="1"/>
          </p:cNvSpPr>
          <p:nvPr/>
        </p:nvSpPr>
        <p:spPr bwMode="auto">
          <a:xfrm>
            <a:off x="2446338" y="285750"/>
            <a:ext cx="26971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0000"/>
                </a:solidFill>
                <a:latin typeface="Basic Light ltd" pitchFamily="2" charset="0"/>
                <a:ea typeface="Arial Unicode MS" pitchFamily="34" charset="-128"/>
                <a:cs typeface="Calibri" panose="020F0502020204030204" pitchFamily="34" charset="0"/>
              </a:rPr>
              <a:t>JAMINAN</a:t>
            </a:r>
          </a:p>
        </p:txBody>
      </p:sp>
      <p:sp>
        <p:nvSpPr>
          <p:cNvPr id="37894" name="Rectangle 26">
            <a:extLst>
              <a:ext uri="{FF2B5EF4-FFF2-40B4-BE49-F238E27FC236}">
                <a16:creationId xmlns:a16="http://schemas.microsoft.com/office/drawing/2014/main" id="{8B389B33-5C7D-4C0C-893E-470579E7FF3E}"/>
              </a:ext>
            </a:extLst>
          </p:cNvPr>
          <p:cNvSpPr>
            <a:spLocks noChangeArrowheads="1"/>
          </p:cNvSpPr>
          <p:nvPr/>
        </p:nvSpPr>
        <p:spPr bwMode="auto">
          <a:xfrm>
            <a:off x="2749550" y="698500"/>
            <a:ext cx="58245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800" b="1">
                <a:solidFill>
                  <a:srgbClr val="FF0000"/>
                </a:solidFill>
                <a:latin typeface="Impact" panose="020B0806030902050204" pitchFamily="34" charset="0"/>
                <a:cs typeface="Browallia New" panose="020B0604020202020204" pitchFamily="34" charset="-34"/>
              </a:rPr>
              <a:t>KEMAMPUAN</a:t>
            </a:r>
            <a:endParaRPr lang="en-US" altLang="en-US" sz="8800">
              <a:solidFill>
                <a:srgbClr val="FF0000"/>
              </a:solidFill>
              <a:latin typeface="Impact" panose="020B0806030902050204" pitchFamily="34" charset="0"/>
              <a:cs typeface="Browallia New" panose="020B0604020202020204" pitchFamily="34" charset="-34"/>
            </a:endParaRPr>
          </a:p>
        </p:txBody>
      </p:sp>
      <p:sp>
        <p:nvSpPr>
          <p:cNvPr id="37895" name="Rectangle 31">
            <a:extLst>
              <a:ext uri="{FF2B5EF4-FFF2-40B4-BE49-F238E27FC236}">
                <a16:creationId xmlns:a16="http://schemas.microsoft.com/office/drawing/2014/main" id="{0739E627-1E41-4430-BD83-3C3225FE10C6}"/>
              </a:ext>
            </a:extLst>
          </p:cNvPr>
          <p:cNvSpPr>
            <a:spLocks noChangeArrowheads="1"/>
          </p:cNvSpPr>
          <p:nvPr/>
        </p:nvSpPr>
        <p:spPr bwMode="auto">
          <a:xfrm>
            <a:off x="2786063" y="2846388"/>
            <a:ext cx="61436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pPr>
            <a:r>
              <a:rPr lang="en-US" altLang="en-US" sz="1600" b="1">
                <a:latin typeface="Arial Narrow" panose="020B0606020202030204" pitchFamily="34" charset="0"/>
              </a:rPr>
              <a:t>Perusahaan menetapkan, mendokumentasikan dan mengkomunikasikan tanggung jawab K3 personil di tempat kerja</a:t>
            </a:r>
          </a:p>
          <a:p>
            <a:pPr algn="just">
              <a:spcBef>
                <a:spcPct val="50000"/>
              </a:spcBef>
              <a:buFontTx/>
              <a:buNone/>
            </a:pPr>
            <a:r>
              <a:rPr lang="en-US" altLang="en-US" sz="1600" b="1">
                <a:latin typeface="Arial Narrow" panose="020B0606020202030204" pitchFamily="34" charset="0"/>
              </a:rPr>
              <a:t>Tanggung jawab khusus untuk K3 :</a:t>
            </a:r>
          </a:p>
          <a:p>
            <a:pPr algn="just">
              <a:spcBef>
                <a:spcPct val="50000"/>
              </a:spcBef>
              <a:buFontTx/>
              <a:buChar char="•"/>
            </a:pPr>
            <a:r>
              <a:rPr lang="en-US" altLang="en-US" sz="1600" b="1">
                <a:latin typeface="Arial Narrow" panose="020B0606020202030204" pitchFamily="34" charset="0"/>
              </a:rPr>
              <a:t> Ahli K3 (sekretaris P2K3)</a:t>
            </a:r>
          </a:p>
          <a:p>
            <a:pPr algn="just">
              <a:spcBef>
                <a:spcPct val="50000"/>
              </a:spcBef>
              <a:buFontTx/>
              <a:buChar char="•"/>
            </a:pPr>
            <a:r>
              <a:rPr lang="en-US" altLang="en-US" sz="1600" b="1">
                <a:latin typeface="Arial Narrow" panose="020B0606020202030204" pitchFamily="34" charset="0"/>
              </a:rPr>
              <a:t> Regu Tanggap Darurat</a:t>
            </a:r>
          </a:p>
          <a:p>
            <a:pPr algn="just">
              <a:spcBef>
                <a:spcPct val="50000"/>
              </a:spcBef>
              <a:buFontTx/>
              <a:buChar char="•"/>
            </a:pPr>
            <a:r>
              <a:rPr lang="en-US" altLang="en-US" sz="1600" b="1">
                <a:latin typeface="Arial Narrow" panose="020B0606020202030204" pitchFamily="34" charset="0"/>
              </a:rPr>
              <a:t> Anggota P2K3</a:t>
            </a:r>
          </a:p>
          <a:p>
            <a:pPr algn="just">
              <a:spcBef>
                <a:spcPct val="50000"/>
              </a:spcBef>
              <a:buFontTx/>
              <a:buChar char="•"/>
            </a:pPr>
            <a:r>
              <a:rPr lang="en-US" altLang="en-US" sz="1600" b="1">
                <a:latin typeface="Arial Narrow" panose="020B0606020202030204" pitchFamily="34" charset="0"/>
              </a:rPr>
              <a:t> Tim inspektor/auditor/investigator, dll</a:t>
            </a:r>
          </a:p>
          <a:p>
            <a:pPr algn="just">
              <a:spcBef>
                <a:spcPct val="50000"/>
              </a:spcBef>
              <a:buFontTx/>
              <a:buChar char="•"/>
            </a:pPr>
            <a:endParaRPr lang="en-US" altLang="en-US" sz="1600" b="1">
              <a:latin typeface="Arial Narrow" panose="020B0606020202030204" pitchFamily="34" charset="0"/>
            </a:endParaRPr>
          </a:p>
          <a:p>
            <a:pPr algn="just">
              <a:spcBef>
                <a:spcPct val="0"/>
              </a:spcBef>
              <a:buFontTx/>
              <a:buNone/>
            </a:pPr>
            <a:r>
              <a:rPr lang="en-US" altLang="en-US" sz="1600" b="1" u="sng">
                <a:latin typeface="Arial Narrow" panose="020B0606020202030204" pitchFamily="34" charset="0"/>
              </a:rPr>
              <a:t>Konsultasi, Kesadaran &amp; Motivasi</a:t>
            </a:r>
          </a:p>
          <a:p>
            <a:pPr algn="just">
              <a:spcBef>
                <a:spcPct val="0"/>
              </a:spcBef>
              <a:buFontTx/>
              <a:buNone/>
            </a:pPr>
            <a:r>
              <a:rPr lang="en-US" altLang="en-US" sz="1600" b="1">
                <a:latin typeface="Arial Narrow" panose="020B0606020202030204" pitchFamily="34" charset="0"/>
              </a:rPr>
              <a:t>Perusahaan melakukan kegiatan konsultasi dengan melibatkan pekerja/pihak terkait dalam pelaksanaan SMK3</a:t>
            </a:r>
            <a:r>
              <a:rPr lang="en-US" altLang="en-US" sz="1600">
                <a:latin typeface="Arial Narrow" panose="020B0606020202030204" pitchFamily="34" charset="0"/>
                <a:sym typeface="Wingdings" panose="05000000000000000000" pitchFamily="2" charset="2"/>
              </a:rPr>
              <a:t>		</a:t>
            </a:r>
            <a:endParaRPr lang="en-US" altLang="en-US" sz="1600">
              <a:latin typeface="Arial Narrow" panose="020B0606020202030204" pitchFamily="34" charset="0"/>
            </a:endParaRPr>
          </a:p>
        </p:txBody>
      </p:sp>
      <p:sp>
        <p:nvSpPr>
          <p:cNvPr id="37897" name="Rectangle 31">
            <a:extLst>
              <a:ext uri="{FF2B5EF4-FFF2-40B4-BE49-F238E27FC236}">
                <a16:creationId xmlns:a16="http://schemas.microsoft.com/office/drawing/2014/main" id="{B6008467-ADB2-4445-A13E-8FB83ADCD463}"/>
              </a:ext>
            </a:extLst>
          </p:cNvPr>
          <p:cNvSpPr>
            <a:spLocks noChangeArrowheads="1"/>
          </p:cNvSpPr>
          <p:nvPr/>
        </p:nvSpPr>
        <p:spPr bwMode="auto">
          <a:xfrm>
            <a:off x="2743200" y="2033588"/>
            <a:ext cx="6400800" cy="708025"/>
          </a:xfrm>
          <a:prstGeom prst="rect">
            <a:avLst/>
          </a:prstGeom>
          <a:solidFill>
            <a:schemeClr val="tx1">
              <a:lumMod val="50000"/>
              <a:lumOff val="50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defRPr/>
            </a:pPr>
            <a:r>
              <a:rPr lang="en-US" sz="4000" b="1">
                <a:solidFill>
                  <a:schemeClr val="bg1"/>
                </a:solidFill>
                <a:latin typeface="Arial Narrow" panose="020B0606020202030204" pitchFamily="34" charset="0"/>
              </a:rPr>
              <a:t>Tanggung Jawab K3</a:t>
            </a:r>
            <a:r>
              <a:rPr lang="en-US" sz="2800" b="1">
                <a:solidFill>
                  <a:schemeClr val="bg1"/>
                </a:solidFill>
                <a:latin typeface="Arial Narrow" panose="020B0606020202030204" pitchFamily="34" charset="0"/>
              </a:rPr>
              <a:t> </a:t>
            </a:r>
          </a:p>
        </p:txBody>
      </p:sp>
      <p:pic>
        <p:nvPicPr>
          <p:cNvPr id="2" name="Picture 8" descr="people working">
            <a:extLst>
              <a:ext uri="{FF2B5EF4-FFF2-40B4-BE49-F238E27FC236}">
                <a16:creationId xmlns:a16="http://schemas.microsoft.com/office/drawing/2014/main" id="{C5F7C75B-A2E1-48FA-8A7A-5804F3ECA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004888"/>
            <a:ext cx="25003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9" descr="inspection">
            <a:extLst>
              <a:ext uri="{FF2B5EF4-FFF2-40B4-BE49-F238E27FC236}">
                <a16:creationId xmlns:a16="http://schemas.microsoft.com/office/drawing/2014/main" id="{FF1AFDE4-FDEC-41DA-88C3-1665B3B37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8" y="3151188"/>
            <a:ext cx="24923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9" descr="inspection">
            <a:extLst>
              <a:ext uri="{FF2B5EF4-FFF2-40B4-BE49-F238E27FC236}">
                <a16:creationId xmlns:a16="http://schemas.microsoft.com/office/drawing/2014/main" id="{22372175-BF28-4680-A935-B2D56F6B83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046663"/>
            <a:ext cx="2474913"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Footer Placeholder 1">
            <a:extLst>
              <a:ext uri="{FF2B5EF4-FFF2-40B4-BE49-F238E27FC236}">
                <a16:creationId xmlns:a16="http://schemas.microsoft.com/office/drawing/2014/main" id="{74DAC3E6-7C4E-43DA-B58B-E3A9E867F76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37901" name="Slide Number Placeholder 2">
            <a:extLst>
              <a:ext uri="{FF2B5EF4-FFF2-40B4-BE49-F238E27FC236}">
                <a16:creationId xmlns:a16="http://schemas.microsoft.com/office/drawing/2014/main" id="{84E921BE-0AA3-493A-A775-F5CB7CF0EFC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E4A2D8F-FB65-40C6-8259-A7C9F6BD8895}" type="slidenum">
              <a:rPr lang="en-US" altLang="en-US" sz="1400" smtClean="0">
                <a:latin typeface="Times New Roman" panose="02020603050405020304" pitchFamily="18" charset="0"/>
              </a:rPr>
              <a:pPr>
                <a:spcBef>
                  <a:spcPct val="0"/>
                </a:spcBef>
                <a:buFontTx/>
                <a:buNone/>
              </a:pPr>
              <a:t>33</a:t>
            </a:fld>
            <a:endParaRPr lang="en-US" altLang="en-US" sz="1400">
              <a:latin typeface="Times New Roman" panose="02020603050405020304" pitchFamily="18" charset="0"/>
            </a:endParaRPr>
          </a:p>
        </p:txBody>
      </p:sp>
      <p:sp>
        <p:nvSpPr>
          <p:cNvPr id="14" name="Rectangle 13">
            <a:extLst>
              <a:ext uri="{FF2B5EF4-FFF2-40B4-BE49-F238E27FC236}">
                <a16:creationId xmlns:a16="http://schemas.microsoft.com/office/drawing/2014/main" id="{7A0CC20E-6DC7-4A3A-8A56-F3CD1F4836BA}"/>
              </a:ext>
            </a:extLst>
          </p:cNvPr>
          <p:cNvSpPr/>
          <p:nvPr/>
        </p:nvSpPr>
        <p:spPr>
          <a:xfrm>
            <a:off x="5446712" y="204980"/>
            <a:ext cx="333006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5.3)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C6CF7B-5790-440A-88DB-64DCDE96CEEB}"/>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C90A0176-95F3-4E6D-9FCB-E1B50FB6CDDE}"/>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6F6998C8-9881-4610-85A2-CB7204D22971}"/>
              </a:ext>
            </a:extLst>
          </p:cNvPr>
          <p:cNvCxnSpPr/>
          <p:nvPr/>
        </p:nvCxnSpPr>
        <p:spPr>
          <a:xfrm flipH="1">
            <a:off x="2667000" y="901700"/>
            <a:ext cx="4763"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917" name="Rectangle 10">
            <a:extLst>
              <a:ext uri="{FF2B5EF4-FFF2-40B4-BE49-F238E27FC236}">
                <a16:creationId xmlns:a16="http://schemas.microsoft.com/office/drawing/2014/main" id="{B3D04A88-5320-43AC-ABAE-AD58C4BCF117}"/>
              </a:ext>
            </a:extLst>
          </p:cNvPr>
          <p:cNvSpPr>
            <a:spLocks noChangeArrowheads="1"/>
          </p:cNvSpPr>
          <p:nvPr/>
        </p:nvSpPr>
        <p:spPr bwMode="auto">
          <a:xfrm>
            <a:off x="2446338" y="285750"/>
            <a:ext cx="26971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dirty="0">
                <a:solidFill>
                  <a:srgbClr val="FF0000"/>
                </a:solidFill>
                <a:latin typeface="Basic Light ltd" pitchFamily="2" charset="0"/>
                <a:ea typeface="Arial Unicode MS" pitchFamily="34" charset="-128"/>
                <a:cs typeface="Calibri" panose="020F0502020204030204" pitchFamily="34" charset="0"/>
              </a:rPr>
              <a:t>JAMINAN</a:t>
            </a:r>
          </a:p>
        </p:txBody>
      </p:sp>
      <p:sp>
        <p:nvSpPr>
          <p:cNvPr id="38918" name="Rectangle 26">
            <a:extLst>
              <a:ext uri="{FF2B5EF4-FFF2-40B4-BE49-F238E27FC236}">
                <a16:creationId xmlns:a16="http://schemas.microsoft.com/office/drawing/2014/main" id="{054BC1E4-B782-43C8-9B56-D3369835C052}"/>
              </a:ext>
            </a:extLst>
          </p:cNvPr>
          <p:cNvSpPr>
            <a:spLocks noChangeArrowheads="1"/>
          </p:cNvSpPr>
          <p:nvPr/>
        </p:nvSpPr>
        <p:spPr bwMode="auto">
          <a:xfrm>
            <a:off x="2749550" y="698500"/>
            <a:ext cx="58245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800" b="1">
                <a:solidFill>
                  <a:srgbClr val="FF0000"/>
                </a:solidFill>
                <a:latin typeface="Impact" panose="020B0806030902050204" pitchFamily="34" charset="0"/>
                <a:cs typeface="Browallia New" panose="020B0604020202020204" pitchFamily="34" charset="-34"/>
              </a:rPr>
              <a:t>KEMAMPUAN</a:t>
            </a:r>
            <a:endParaRPr lang="en-US" altLang="en-US" sz="8800">
              <a:solidFill>
                <a:srgbClr val="FF0000"/>
              </a:solidFill>
              <a:latin typeface="Impact" panose="020B0806030902050204" pitchFamily="34" charset="0"/>
              <a:cs typeface="Browallia New" panose="020B0604020202020204" pitchFamily="34" charset="-34"/>
            </a:endParaRPr>
          </a:p>
        </p:txBody>
      </p:sp>
      <p:sp>
        <p:nvSpPr>
          <p:cNvPr id="18" name="Rectangle 31">
            <a:extLst>
              <a:ext uri="{FF2B5EF4-FFF2-40B4-BE49-F238E27FC236}">
                <a16:creationId xmlns:a16="http://schemas.microsoft.com/office/drawing/2014/main" id="{072997E0-3749-4293-B49C-B41831B27B27}"/>
              </a:ext>
            </a:extLst>
          </p:cNvPr>
          <p:cNvSpPr>
            <a:spLocks noChangeArrowheads="1"/>
          </p:cNvSpPr>
          <p:nvPr/>
        </p:nvSpPr>
        <p:spPr bwMode="auto">
          <a:xfrm>
            <a:off x="2786063" y="2846388"/>
            <a:ext cx="6143625" cy="3786187"/>
          </a:xfrm>
          <a:prstGeom prst="rect">
            <a:avLst/>
          </a:prstGeom>
          <a:noFill/>
          <a:ln w="9525">
            <a:noFill/>
            <a:miter lim="800000"/>
            <a:headEnd/>
            <a:tailEnd/>
          </a:ln>
        </p:spPr>
        <p:txBody>
          <a:bodyPr>
            <a:spAutoFit/>
          </a:bodyPr>
          <a:lstStyle/>
          <a:p>
            <a:pPr>
              <a:spcBef>
                <a:spcPct val="50000"/>
              </a:spcBef>
              <a:defRPr/>
            </a:pPr>
            <a:r>
              <a:rPr lang="en-US" sz="1600" b="1" dirty="0">
                <a:latin typeface="Arial Narrow" pitchFamily="34" charset="0"/>
              </a:rPr>
              <a:t>Perusahaan </a:t>
            </a:r>
            <a:r>
              <a:rPr lang="en-US" sz="1600" b="1" dirty="0" err="1">
                <a:latin typeface="Arial Narrow" pitchFamily="34" charset="0"/>
              </a:rPr>
              <a:t>menjamin</a:t>
            </a:r>
            <a:r>
              <a:rPr lang="en-US" sz="1600" b="1" dirty="0">
                <a:latin typeface="Arial Narrow" pitchFamily="34" charset="0"/>
              </a:rPr>
              <a:t> </a:t>
            </a:r>
            <a:r>
              <a:rPr lang="en-US" sz="1600" b="1" dirty="0" err="1">
                <a:latin typeface="Arial Narrow" pitchFamily="34" charset="0"/>
              </a:rPr>
              <a:t>bahwa</a:t>
            </a:r>
            <a:r>
              <a:rPr lang="en-US" sz="1600" b="1" dirty="0">
                <a:latin typeface="Arial Narrow" pitchFamily="34" charset="0"/>
              </a:rPr>
              <a:t> </a:t>
            </a:r>
            <a:r>
              <a:rPr lang="en-US" sz="1600" b="1" dirty="0" err="1">
                <a:latin typeface="Arial Narrow" pitchFamily="34" charset="0"/>
              </a:rPr>
              <a:t>setiap</a:t>
            </a:r>
            <a:r>
              <a:rPr lang="en-US" sz="1600" b="1" dirty="0">
                <a:latin typeface="Arial Narrow" pitchFamily="34" charset="0"/>
              </a:rPr>
              <a:t> </a:t>
            </a:r>
            <a:r>
              <a:rPr lang="en-US" sz="1600" b="1" dirty="0" err="1">
                <a:latin typeface="Arial Narrow" pitchFamily="34" charset="0"/>
              </a:rPr>
              <a:t>personil</a:t>
            </a:r>
            <a:r>
              <a:rPr lang="en-US" sz="1600" b="1" dirty="0">
                <a:latin typeface="Arial Narrow" pitchFamily="34" charset="0"/>
              </a:rPr>
              <a:t> </a:t>
            </a:r>
            <a:r>
              <a:rPr lang="en-US" sz="1600" b="1" dirty="0" err="1">
                <a:latin typeface="Arial Narrow" pitchFamily="34" charset="0"/>
              </a:rPr>
              <a:t>kompeten</a:t>
            </a:r>
            <a:r>
              <a:rPr lang="en-US" sz="1600" b="1" dirty="0">
                <a:latin typeface="Arial Narrow" pitchFamily="34" charset="0"/>
              </a:rPr>
              <a:t> agar </a:t>
            </a:r>
            <a:r>
              <a:rPr lang="en-US" sz="1600" b="1" dirty="0" err="1">
                <a:latin typeface="Arial Narrow" pitchFamily="34" charset="0"/>
              </a:rPr>
              <a:t>dapat</a:t>
            </a:r>
            <a:r>
              <a:rPr lang="en-US" sz="1600" b="1" dirty="0">
                <a:latin typeface="Arial Narrow" pitchFamily="34" charset="0"/>
              </a:rPr>
              <a:t> </a:t>
            </a:r>
            <a:r>
              <a:rPr lang="en-US" sz="1600" b="1" dirty="0" err="1">
                <a:latin typeface="Arial Narrow" pitchFamily="34" charset="0"/>
              </a:rPr>
              <a:t>melaksanakan</a:t>
            </a:r>
            <a:r>
              <a:rPr lang="en-US" sz="1600" b="1" dirty="0">
                <a:latin typeface="Arial Narrow" pitchFamily="34" charset="0"/>
              </a:rPr>
              <a:t> </a:t>
            </a:r>
            <a:r>
              <a:rPr lang="en-US" sz="1600" b="1" dirty="0" err="1">
                <a:latin typeface="Arial Narrow" pitchFamily="34" charset="0"/>
              </a:rPr>
              <a:t>pekerjaannya</a:t>
            </a:r>
            <a:r>
              <a:rPr lang="en-US" sz="1600" b="1" dirty="0">
                <a:latin typeface="Arial Narrow" pitchFamily="34" charset="0"/>
              </a:rPr>
              <a:t> </a:t>
            </a:r>
            <a:r>
              <a:rPr lang="en-US" sz="1600" b="1" dirty="0" err="1">
                <a:latin typeface="Arial Narrow" pitchFamily="34" charset="0"/>
              </a:rPr>
              <a:t>dengan</a:t>
            </a:r>
            <a:r>
              <a:rPr lang="en-US" sz="1600" b="1" dirty="0">
                <a:latin typeface="Arial Narrow" pitchFamily="34" charset="0"/>
              </a:rPr>
              <a:t> </a:t>
            </a:r>
            <a:r>
              <a:rPr lang="en-US" sz="1600" b="1" dirty="0" err="1">
                <a:latin typeface="Arial Narrow" pitchFamily="34" charset="0"/>
              </a:rPr>
              <a:t>aman</a:t>
            </a:r>
            <a:r>
              <a:rPr lang="en-US" sz="1600" b="1" dirty="0">
                <a:latin typeface="Arial Narrow" pitchFamily="34" charset="0"/>
              </a:rPr>
              <a:t>.</a:t>
            </a:r>
          </a:p>
          <a:p>
            <a:pPr>
              <a:spcBef>
                <a:spcPct val="50000"/>
              </a:spcBef>
              <a:defRPr/>
            </a:pPr>
            <a:endParaRPr lang="en-US" sz="1600" b="1" dirty="0">
              <a:latin typeface="Arial Narrow" pitchFamily="34" charset="0"/>
            </a:endParaRPr>
          </a:p>
          <a:p>
            <a:pPr marL="231775" indent="-231775">
              <a:spcBef>
                <a:spcPct val="50000"/>
              </a:spcBef>
              <a:buFontTx/>
              <a:buChar char="•"/>
              <a:defRPr/>
            </a:pPr>
            <a:r>
              <a:rPr lang="en-US" sz="1600" b="1" dirty="0">
                <a:latin typeface="Arial Narrow" pitchFamily="34" charset="0"/>
              </a:rPr>
              <a:t> Target    </a:t>
            </a:r>
            <a:r>
              <a:rPr lang="en-US" sz="1600" b="1" dirty="0">
                <a:latin typeface="Arial Narrow" pitchFamily="34" charset="0"/>
                <a:sym typeface="Wingdings" panose="05000000000000000000" pitchFamily="2" charset="2"/>
              </a:rPr>
              <a:t> </a:t>
            </a:r>
            <a:r>
              <a:rPr lang="en-US" sz="1600" b="1" dirty="0" err="1">
                <a:latin typeface="Arial Narrow" pitchFamily="34" charset="0"/>
                <a:sym typeface="Wingdings" panose="05000000000000000000" pitchFamily="2" charset="2"/>
              </a:rPr>
              <a:t>semua</a:t>
            </a:r>
            <a:r>
              <a:rPr lang="en-US" sz="1600" b="1" dirty="0">
                <a:latin typeface="Arial Narrow" pitchFamily="34" charset="0"/>
                <a:sym typeface="Wingdings" panose="05000000000000000000" pitchFamily="2" charset="2"/>
              </a:rPr>
              <a:t> level </a:t>
            </a:r>
            <a:r>
              <a:rPr lang="en-US" sz="1600" b="1" dirty="0" err="1">
                <a:latin typeface="Arial Narrow" pitchFamily="34" charset="0"/>
                <a:sym typeface="Wingdings" panose="05000000000000000000" pitchFamily="2" charset="2"/>
              </a:rPr>
              <a:t>di</a:t>
            </a:r>
            <a:r>
              <a:rPr lang="en-US" sz="1600" b="1" dirty="0">
                <a:latin typeface="Arial Narrow" pitchFamily="34" charset="0"/>
                <a:sym typeface="Wingdings" panose="05000000000000000000" pitchFamily="2" charset="2"/>
              </a:rPr>
              <a:t> </a:t>
            </a:r>
            <a:r>
              <a:rPr lang="en-US" sz="1600" b="1" dirty="0" err="1">
                <a:latin typeface="Arial Narrow" pitchFamily="34" charset="0"/>
                <a:sym typeface="Wingdings" panose="05000000000000000000" pitchFamily="2" charset="2"/>
              </a:rPr>
              <a:t>organisasi</a:t>
            </a:r>
            <a:endParaRPr lang="en-US" sz="1600" b="1" dirty="0">
              <a:latin typeface="Arial Narrow" pitchFamily="34" charset="0"/>
              <a:sym typeface="Wingdings" panose="05000000000000000000" pitchFamily="2" charset="2"/>
            </a:endParaRPr>
          </a:p>
          <a:p>
            <a:pPr>
              <a:spcBef>
                <a:spcPct val="50000"/>
              </a:spcBef>
              <a:defRPr/>
            </a:pPr>
            <a:r>
              <a:rPr lang="en-US" sz="1600" b="1" dirty="0">
                <a:latin typeface="Arial Narrow" pitchFamily="34" charset="0"/>
              </a:rPr>
              <a:t>	</a:t>
            </a:r>
            <a:r>
              <a:rPr lang="en-US" sz="1600" b="1" dirty="0">
                <a:latin typeface="Arial Narrow" pitchFamily="34" charset="0"/>
                <a:sym typeface="Wingdings" panose="05000000000000000000" pitchFamily="2" charset="2"/>
              </a:rPr>
              <a:t> </a:t>
            </a:r>
            <a:r>
              <a:rPr lang="en-US" sz="1600" b="1" dirty="0" err="1">
                <a:latin typeface="Arial Narrow" pitchFamily="34" charset="0"/>
                <a:sym typeface="Wingdings" panose="05000000000000000000" pitchFamily="2" charset="2"/>
              </a:rPr>
              <a:t>kontraktor</a:t>
            </a:r>
            <a:endParaRPr lang="en-US" sz="1600" b="1" dirty="0">
              <a:latin typeface="Arial Narrow" pitchFamily="34" charset="0"/>
              <a:sym typeface="Wingdings" panose="05000000000000000000" pitchFamily="2" charset="2"/>
            </a:endParaRPr>
          </a:p>
          <a:p>
            <a:pPr>
              <a:spcBef>
                <a:spcPct val="50000"/>
              </a:spcBef>
              <a:defRPr/>
            </a:pPr>
            <a:r>
              <a:rPr lang="en-US" sz="1600" b="1" dirty="0">
                <a:latin typeface="Arial Narrow" pitchFamily="34" charset="0"/>
                <a:sym typeface="Wingdings" panose="05000000000000000000" pitchFamily="2" charset="2"/>
              </a:rPr>
              <a:t>	 </a:t>
            </a:r>
            <a:r>
              <a:rPr lang="en-US" sz="1600" b="1" dirty="0" err="1">
                <a:latin typeface="Arial Narrow" pitchFamily="34" charset="0"/>
                <a:sym typeface="Wingdings" panose="05000000000000000000" pitchFamily="2" charset="2"/>
              </a:rPr>
              <a:t>pengunjung</a:t>
            </a:r>
            <a:r>
              <a:rPr lang="en-US" sz="1600" b="1" dirty="0">
                <a:latin typeface="Arial Narrow" pitchFamily="34" charset="0"/>
                <a:sym typeface="Wingdings" panose="05000000000000000000" pitchFamily="2" charset="2"/>
              </a:rPr>
              <a:t>/</a:t>
            </a:r>
            <a:r>
              <a:rPr lang="en-US" sz="1600" b="1" dirty="0" err="1">
                <a:latin typeface="Arial Narrow" pitchFamily="34" charset="0"/>
                <a:sym typeface="Wingdings" panose="05000000000000000000" pitchFamily="2" charset="2"/>
              </a:rPr>
              <a:t>tamu</a:t>
            </a:r>
            <a:endParaRPr lang="en-US" sz="1600" b="1" dirty="0">
              <a:latin typeface="Arial Narrow" pitchFamily="34" charset="0"/>
              <a:sym typeface="Wingdings" panose="05000000000000000000" pitchFamily="2" charset="2"/>
            </a:endParaRPr>
          </a:p>
          <a:p>
            <a:pPr>
              <a:spcBef>
                <a:spcPct val="50000"/>
              </a:spcBef>
              <a:defRPr/>
            </a:pPr>
            <a:endParaRPr lang="en-US" sz="1600" b="1" dirty="0">
              <a:latin typeface="Arial Narrow" pitchFamily="34" charset="0"/>
            </a:endParaRPr>
          </a:p>
          <a:p>
            <a:pPr marL="231775" indent="-231775">
              <a:spcBef>
                <a:spcPct val="50000"/>
              </a:spcBef>
              <a:buFontTx/>
              <a:buChar char="•"/>
              <a:defRPr/>
            </a:pPr>
            <a:r>
              <a:rPr lang="en-US" sz="1600" b="1" dirty="0" err="1">
                <a:latin typeface="Arial Narrow" pitchFamily="34" charset="0"/>
              </a:rPr>
              <a:t>Materi</a:t>
            </a:r>
            <a:r>
              <a:rPr lang="en-US" sz="1600" b="1" dirty="0">
                <a:latin typeface="Arial Narrow" pitchFamily="34" charset="0"/>
              </a:rPr>
              <a:t> </a:t>
            </a:r>
            <a:r>
              <a:rPr lang="en-US" sz="1600" b="1" dirty="0" err="1">
                <a:latin typeface="Arial Narrow" pitchFamily="34" charset="0"/>
              </a:rPr>
              <a:t>disesuaikan</a:t>
            </a:r>
            <a:r>
              <a:rPr lang="en-US" sz="1600" b="1" dirty="0">
                <a:latin typeface="Arial Narrow" pitchFamily="34" charset="0"/>
              </a:rPr>
              <a:t> </a:t>
            </a:r>
            <a:r>
              <a:rPr lang="en-US" sz="1600" b="1" dirty="0" err="1">
                <a:latin typeface="Arial Narrow" pitchFamily="34" charset="0"/>
              </a:rPr>
              <a:t>dengan</a:t>
            </a:r>
            <a:r>
              <a:rPr lang="en-US" sz="1600" b="1" dirty="0">
                <a:latin typeface="Arial Narrow" pitchFamily="34" charset="0"/>
              </a:rPr>
              <a:t> </a:t>
            </a:r>
            <a:r>
              <a:rPr lang="en-US" sz="1600" b="1" dirty="0" err="1">
                <a:latin typeface="Arial Narrow" pitchFamily="34" charset="0"/>
              </a:rPr>
              <a:t>tingkat</a:t>
            </a:r>
            <a:r>
              <a:rPr lang="en-US" sz="1600" b="1" dirty="0">
                <a:latin typeface="Arial Narrow" pitchFamily="34" charset="0"/>
              </a:rPr>
              <a:t>  </a:t>
            </a:r>
            <a:r>
              <a:rPr lang="en-US" sz="1600" b="1" dirty="0" err="1">
                <a:latin typeface="Arial Narrow" pitchFamily="34" charset="0"/>
              </a:rPr>
              <a:t>risiko</a:t>
            </a:r>
            <a:r>
              <a:rPr lang="en-US" sz="1600" b="1" dirty="0">
                <a:latin typeface="Arial Narrow" pitchFamily="34" charset="0"/>
              </a:rPr>
              <a:t>/</a:t>
            </a:r>
            <a:r>
              <a:rPr lang="en-US" sz="1600" b="1" dirty="0" err="1">
                <a:latin typeface="Arial Narrow" pitchFamily="34" charset="0"/>
              </a:rPr>
              <a:t>ketentuan</a:t>
            </a:r>
            <a:r>
              <a:rPr lang="en-US" sz="1600" b="1" dirty="0">
                <a:latin typeface="Arial Narrow" pitchFamily="34" charset="0"/>
              </a:rPr>
              <a:t> </a:t>
            </a:r>
            <a:r>
              <a:rPr lang="en-US" sz="1600" b="1" dirty="0" err="1">
                <a:latin typeface="Arial Narrow" pitchFamily="34" charset="0"/>
              </a:rPr>
              <a:t>perundangan</a:t>
            </a:r>
            <a:r>
              <a:rPr lang="en-US" sz="1600" b="1" dirty="0">
                <a:latin typeface="Arial Narrow" pitchFamily="34" charset="0"/>
              </a:rPr>
              <a:t> </a:t>
            </a:r>
            <a:r>
              <a:rPr lang="en-US" sz="1600" b="1" dirty="0" err="1">
                <a:latin typeface="Arial Narrow" pitchFamily="34" charset="0"/>
              </a:rPr>
              <a:t>atau</a:t>
            </a:r>
            <a:r>
              <a:rPr lang="en-US" sz="1600" b="1" dirty="0">
                <a:latin typeface="Arial Narrow" pitchFamily="34" charset="0"/>
              </a:rPr>
              <a:t> </a:t>
            </a:r>
            <a:r>
              <a:rPr lang="en-US" sz="1600" b="1" dirty="0" err="1">
                <a:latin typeface="Arial Narrow" pitchFamily="34" charset="0"/>
              </a:rPr>
              <a:t>persyaratan</a:t>
            </a:r>
            <a:r>
              <a:rPr lang="en-US" sz="1600" b="1" dirty="0">
                <a:latin typeface="Arial Narrow" pitchFamily="34" charset="0"/>
              </a:rPr>
              <a:t> K3 yang </a:t>
            </a:r>
            <a:r>
              <a:rPr lang="en-US" sz="1600" b="1" dirty="0" err="1">
                <a:latin typeface="Arial Narrow" pitchFamily="34" charset="0"/>
              </a:rPr>
              <a:t>terkait</a:t>
            </a:r>
            <a:endParaRPr lang="en-US" sz="1600" b="1" dirty="0">
              <a:latin typeface="Arial Narrow" pitchFamily="34" charset="0"/>
            </a:endParaRPr>
          </a:p>
          <a:p>
            <a:pPr marL="231775" indent="-231775">
              <a:spcBef>
                <a:spcPct val="50000"/>
              </a:spcBef>
              <a:buFontTx/>
              <a:buChar char="•"/>
              <a:defRPr/>
            </a:pPr>
            <a:r>
              <a:rPr lang="en-US" sz="1600" b="1" dirty="0" err="1">
                <a:latin typeface="Arial Narrow" pitchFamily="34" charset="0"/>
              </a:rPr>
              <a:t>Pelatihan</a:t>
            </a:r>
            <a:r>
              <a:rPr lang="en-US" sz="1600" b="1" dirty="0">
                <a:latin typeface="Arial Narrow" pitchFamily="34" charset="0"/>
              </a:rPr>
              <a:t> </a:t>
            </a:r>
            <a:r>
              <a:rPr lang="en-US" sz="1600" b="1" dirty="0" err="1">
                <a:latin typeface="Arial Narrow" pitchFamily="34" charset="0"/>
              </a:rPr>
              <a:t>disesuaikan</a:t>
            </a:r>
            <a:r>
              <a:rPr lang="en-US" sz="1600" b="1" dirty="0">
                <a:latin typeface="Arial Narrow" pitchFamily="34" charset="0"/>
              </a:rPr>
              <a:t> </a:t>
            </a:r>
            <a:r>
              <a:rPr lang="en-US" sz="1600" b="1" dirty="0" err="1">
                <a:latin typeface="Arial Narrow" pitchFamily="34" charset="0"/>
              </a:rPr>
              <a:t>dengan</a:t>
            </a:r>
            <a:r>
              <a:rPr lang="en-US" sz="1600" b="1" dirty="0">
                <a:latin typeface="Arial Narrow" pitchFamily="34" charset="0"/>
              </a:rPr>
              <a:t> </a:t>
            </a:r>
            <a:r>
              <a:rPr lang="en-US" sz="1600" b="1" dirty="0" err="1">
                <a:latin typeface="Arial Narrow" pitchFamily="34" charset="0"/>
              </a:rPr>
              <a:t>perubahan</a:t>
            </a:r>
            <a:r>
              <a:rPr lang="en-US" sz="1600" b="1" dirty="0">
                <a:latin typeface="Arial Narrow" pitchFamily="34" charset="0"/>
              </a:rPr>
              <a:t> 	</a:t>
            </a:r>
            <a:r>
              <a:rPr lang="en-US" sz="1600" b="1" dirty="0" err="1">
                <a:latin typeface="Arial Narrow" pitchFamily="34" charset="0"/>
              </a:rPr>
              <a:t>di</a:t>
            </a:r>
            <a:r>
              <a:rPr lang="en-US" sz="1600" b="1" dirty="0">
                <a:latin typeface="Arial Narrow" pitchFamily="34" charset="0"/>
              </a:rPr>
              <a:t> </a:t>
            </a:r>
            <a:r>
              <a:rPr lang="en-US" sz="1600" b="1" dirty="0" err="1">
                <a:latin typeface="Arial Narrow" pitchFamily="34" charset="0"/>
              </a:rPr>
              <a:t>tempat</a:t>
            </a:r>
            <a:r>
              <a:rPr lang="en-US" sz="1600" b="1" dirty="0">
                <a:latin typeface="Arial Narrow" pitchFamily="34" charset="0"/>
              </a:rPr>
              <a:t> </a:t>
            </a:r>
            <a:r>
              <a:rPr lang="en-US" sz="1600" b="1" dirty="0" err="1">
                <a:latin typeface="Arial Narrow" pitchFamily="34" charset="0"/>
              </a:rPr>
              <a:t>kerja</a:t>
            </a:r>
            <a:endParaRPr lang="en-US" sz="1600" b="1" dirty="0">
              <a:latin typeface="Arial Narrow" pitchFamily="34" charset="0"/>
            </a:endParaRPr>
          </a:p>
          <a:p>
            <a:pPr algn="just">
              <a:spcBef>
                <a:spcPct val="50000"/>
              </a:spcBef>
              <a:defRPr/>
            </a:pPr>
            <a:r>
              <a:rPr lang="en-US" sz="1600" dirty="0">
                <a:latin typeface="Arial Narrow" pitchFamily="34" charset="0"/>
                <a:sym typeface="Wingdings" panose="05000000000000000000" pitchFamily="2" charset="2"/>
              </a:rPr>
              <a:t>		</a:t>
            </a:r>
            <a:endParaRPr lang="en-US" sz="1600" dirty="0">
              <a:latin typeface="Arial Narrow" pitchFamily="34" charset="0"/>
            </a:endParaRPr>
          </a:p>
        </p:txBody>
      </p:sp>
      <p:sp>
        <p:nvSpPr>
          <p:cNvPr id="38920" name="Rectangle 31">
            <a:extLst>
              <a:ext uri="{FF2B5EF4-FFF2-40B4-BE49-F238E27FC236}">
                <a16:creationId xmlns:a16="http://schemas.microsoft.com/office/drawing/2014/main" id="{A314765D-9BF9-4827-AF8C-E69177D15AE1}"/>
              </a:ext>
            </a:extLst>
          </p:cNvPr>
          <p:cNvSpPr>
            <a:spLocks noChangeArrowheads="1"/>
          </p:cNvSpPr>
          <p:nvPr/>
        </p:nvSpPr>
        <p:spPr bwMode="auto">
          <a:xfrm>
            <a:off x="2743200" y="2033588"/>
            <a:ext cx="6400800" cy="708025"/>
          </a:xfrm>
          <a:prstGeom prst="rect">
            <a:avLst/>
          </a:prstGeom>
          <a:solidFill>
            <a:schemeClr val="tx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4000" b="1" dirty="0" err="1">
                <a:solidFill>
                  <a:schemeClr val="bg1"/>
                </a:solidFill>
                <a:latin typeface="Arial Narrow" panose="020B0606020202030204" pitchFamily="34" charset="0"/>
              </a:rPr>
              <a:t>Pelatihan</a:t>
            </a:r>
            <a:r>
              <a:rPr lang="en-US" altLang="en-US" sz="4000" b="1" dirty="0">
                <a:solidFill>
                  <a:schemeClr val="bg1"/>
                </a:solidFill>
                <a:latin typeface="Arial Narrow" panose="020B0606020202030204" pitchFamily="34" charset="0"/>
              </a:rPr>
              <a:t> &amp; </a:t>
            </a:r>
            <a:r>
              <a:rPr lang="en-US" altLang="en-US" sz="4000" b="1" dirty="0" err="1">
                <a:solidFill>
                  <a:schemeClr val="bg1"/>
                </a:solidFill>
                <a:latin typeface="Arial Narrow" panose="020B0606020202030204" pitchFamily="34" charset="0"/>
              </a:rPr>
              <a:t>Kompetensi</a:t>
            </a:r>
            <a:r>
              <a:rPr lang="en-US" altLang="en-US" sz="4000" b="1" dirty="0">
                <a:solidFill>
                  <a:schemeClr val="bg1"/>
                </a:solidFill>
                <a:latin typeface="Arial Narrow" panose="020B0606020202030204" pitchFamily="34" charset="0"/>
              </a:rPr>
              <a:t> K3L</a:t>
            </a:r>
            <a:r>
              <a:rPr lang="en-US" altLang="en-US" sz="2800" b="1" dirty="0">
                <a:solidFill>
                  <a:schemeClr val="bg1"/>
                </a:solidFill>
                <a:latin typeface="Arial Narrow" panose="020B0606020202030204" pitchFamily="34" charset="0"/>
              </a:rPr>
              <a:t> </a:t>
            </a:r>
          </a:p>
        </p:txBody>
      </p:sp>
      <p:pic>
        <p:nvPicPr>
          <p:cNvPr id="38921" name="Picture 9" descr="inspection">
            <a:extLst>
              <a:ext uri="{FF2B5EF4-FFF2-40B4-BE49-F238E27FC236}">
                <a16:creationId xmlns:a16="http://schemas.microsoft.com/office/drawing/2014/main" id="{85817261-5C65-48DD-B31A-8586AD6FC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38" y="3500438"/>
            <a:ext cx="2217737"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Footer Placeholder 1">
            <a:extLst>
              <a:ext uri="{FF2B5EF4-FFF2-40B4-BE49-F238E27FC236}">
                <a16:creationId xmlns:a16="http://schemas.microsoft.com/office/drawing/2014/main" id="{248AC36F-4EEF-463B-B229-27DC11F429A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38923" name="Slide Number Placeholder 2">
            <a:extLst>
              <a:ext uri="{FF2B5EF4-FFF2-40B4-BE49-F238E27FC236}">
                <a16:creationId xmlns:a16="http://schemas.microsoft.com/office/drawing/2014/main" id="{72F47C2B-11BF-4594-9222-1874618BD92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CA75989-1FA6-4754-9CDD-45B9C62C43DD}" type="slidenum">
              <a:rPr lang="en-US" altLang="en-US" sz="1400" smtClean="0">
                <a:latin typeface="Times New Roman" panose="02020603050405020304" pitchFamily="18" charset="0"/>
              </a:rPr>
              <a:pPr>
                <a:spcBef>
                  <a:spcPct val="0"/>
                </a:spcBef>
                <a:buFontTx/>
                <a:buNone/>
              </a:pPr>
              <a:t>34</a:t>
            </a:fld>
            <a:endParaRPr lang="en-US" altLang="en-US" sz="1400">
              <a:latin typeface="Times New Roman" panose="02020603050405020304" pitchFamily="18" charset="0"/>
            </a:endParaRPr>
          </a:p>
        </p:txBody>
      </p:sp>
      <p:sp>
        <p:nvSpPr>
          <p:cNvPr id="12" name="Rectangle 11">
            <a:extLst>
              <a:ext uri="{FF2B5EF4-FFF2-40B4-BE49-F238E27FC236}">
                <a16:creationId xmlns:a16="http://schemas.microsoft.com/office/drawing/2014/main" id="{6300E8C2-24D4-4C30-9AF5-B00B6EE4714A}"/>
              </a:ext>
            </a:extLst>
          </p:cNvPr>
          <p:cNvSpPr/>
          <p:nvPr/>
        </p:nvSpPr>
        <p:spPr>
          <a:xfrm>
            <a:off x="5446712" y="204980"/>
            <a:ext cx="333006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7.2)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79EAB81-839F-4D7E-8061-5BB36580EA60}"/>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54E20C63-B413-4A01-84E2-17114863F49E}"/>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E2503795-21E7-419F-AA4E-C3F81552DBEB}"/>
              </a:ext>
            </a:extLst>
          </p:cNvPr>
          <p:cNvCxnSpPr/>
          <p:nvPr/>
        </p:nvCxnSpPr>
        <p:spPr>
          <a:xfrm flipH="1">
            <a:off x="2667000" y="901700"/>
            <a:ext cx="4763"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941" name="Rectangle 10">
            <a:extLst>
              <a:ext uri="{FF2B5EF4-FFF2-40B4-BE49-F238E27FC236}">
                <a16:creationId xmlns:a16="http://schemas.microsoft.com/office/drawing/2014/main" id="{D95AB8B8-F837-41CE-9B79-538D6DAD8A06}"/>
              </a:ext>
            </a:extLst>
          </p:cNvPr>
          <p:cNvSpPr>
            <a:spLocks noChangeArrowheads="1"/>
          </p:cNvSpPr>
          <p:nvPr/>
        </p:nvSpPr>
        <p:spPr bwMode="auto">
          <a:xfrm>
            <a:off x="2446338" y="285750"/>
            <a:ext cx="26971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0000"/>
                </a:solidFill>
                <a:latin typeface="Basic Light ltd" pitchFamily="2" charset="0"/>
                <a:ea typeface="Arial Unicode MS" pitchFamily="34" charset="-128"/>
                <a:cs typeface="Calibri" panose="020F0502020204030204" pitchFamily="34" charset="0"/>
              </a:rPr>
              <a:t>JAMINAN</a:t>
            </a:r>
          </a:p>
        </p:txBody>
      </p:sp>
      <p:sp>
        <p:nvSpPr>
          <p:cNvPr id="39942" name="Rectangle 26">
            <a:extLst>
              <a:ext uri="{FF2B5EF4-FFF2-40B4-BE49-F238E27FC236}">
                <a16:creationId xmlns:a16="http://schemas.microsoft.com/office/drawing/2014/main" id="{425E6627-7263-4711-A34D-AE2A91F44CCC}"/>
              </a:ext>
            </a:extLst>
          </p:cNvPr>
          <p:cNvSpPr>
            <a:spLocks noChangeArrowheads="1"/>
          </p:cNvSpPr>
          <p:nvPr/>
        </p:nvSpPr>
        <p:spPr bwMode="auto">
          <a:xfrm>
            <a:off x="2749550" y="698500"/>
            <a:ext cx="582453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800" b="1">
                <a:solidFill>
                  <a:srgbClr val="FF0000"/>
                </a:solidFill>
                <a:latin typeface="Impact" panose="020B0806030902050204" pitchFamily="34" charset="0"/>
                <a:cs typeface="Browallia New" panose="020B0604020202020204" pitchFamily="34" charset="-34"/>
              </a:rPr>
              <a:t>KEMAMPUAN</a:t>
            </a:r>
            <a:endParaRPr lang="en-US" altLang="en-US" sz="8800">
              <a:solidFill>
                <a:srgbClr val="FF0000"/>
              </a:solidFill>
              <a:latin typeface="Impact" panose="020B0806030902050204" pitchFamily="34" charset="0"/>
              <a:cs typeface="Browallia New" panose="020B0604020202020204" pitchFamily="34" charset="-34"/>
            </a:endParaRPr>
          </a:p>
        </p:txBody>
      </p:sp>
      <p:sp>
        <p:nvSpPr>
          <p:cNvPr id="39943" name="Rectangle 31">
            <a:extLst>
              <a:ext uri="{FF2B5EF4-FFF2-40B4-BE49-F238E27FC236}">
                <a16:creationId xmlns:a16="http://schemas.microsoft.com/office/drawing/2014/main" id="{D751C6AC-0C33-4F3C-ABDF-64F1B2598BDE}"/>
              </a:ext>
            </a:extLst>
          </p:cNvPr>
          <p:cNvSpPr>
            <a:spLocks noChangeArrowheads="1"/>
          </p:cNvSpPr>
          <p:nvPr/>
        </p:nvSpPr>
        <p:spPr bwMode="auto">
          <a:xfrm>
            <a:off x="2786063" y="2846388"/>
            <a:ext cx="61436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pPr>
            <a:r>
              <a:rPr lang="en-US" altLang="en-US" sz="1600" b="1" dirty="0" err="1">
                <a:latin typeface="Arial" panose="020B0604020202020204" pitchFamily="34" charset="0"/>
              </a:rPr>
              <a:t>Pelatihan</a:t>
            </a:r>
            <a:r>
              <a:rPr lang="en-US" altLang="en-US" sz="1600" b="1" dirty="0">
                <a:latin typeface="Arial" panose="020B0604020202020204" pitchFamily="34" charset="0"/>
              </a:rPr>
              <a:t> yang </a:t>
            </a:r>
            <a:r>
              <a:rPr lang="en-US" altLang="en-US" sz="1600" b="1" dirty="0" err="1">
                <a:latin typeface="Arial" panose="020B0604020202020204" pitchFamily="34" charset="0"/>
              </a:rPr>
              <a:t>dipersyaratkan</a:t>
            </a:r>
            <a:r>
              <a:rPr lang="en-US" altLang="en-US" sz="1600" b="1" dirty="0">
                <a:latin typeface="Arial" panose="020B0604020202020204" pitchFamily="34" charset="0"/>
              </a:rPr>
              <a:t> </a:t>
            </a:r>
            <a:r>
              <a:rPr lang="en-US" altLang="en-US" sz="1600" b="1" dirty="0" err="1">
                <a:latin typeface="Arial" panose="020B0604020202020204" pitchFamily="34" charset="0"/>
              </a:rPr>
              <a:t>dalam</a:t>
            </a:r>
            <a:r>
              <a:rPr lang="en-US" altLang="en-US" sz="1600" b="1" dirty="0">
                <a:latin typeface="Arial" panose="020B0604020202020204" pitchFamily="34" charset="0"/>
              </a:rPr>
              <a:t> </a:t>
            </a:r>
            <a:r>
              <a:rPr lang="en-US" altLang="en-US" sz="1600" b="1" dirty="0" err="1">
                <a:latin typeface="Arial" panose="020B0604020202020204" pitchFamily="34" charset="0"/>
              </a:rPr>
              <a:t>pelaksanaan</a:t>
            </a:r>
            <a:r>
              <a:rPr lang="en-US" altLang="en-US" sz="1600" b="1" dirty="0">
                <a:latin typeface="Arial" panose="020B0604020202020204" pitchFamily="34" charset="0"/>
              </a:rPr>
              <a:t> SMK3L </a:t>
            </a:r>
            <a:r>
              <a:rPr lang="en-US" altLang="en-US" sz="1600" b="1" dirty="0" err="1">
                <a:latin typeface="Arial" panose="020B0604020202020204" pitchFamily="34" charset="0"/>
              </a:rPr>
              <a:t>antara</a:t>
            </a:r>
            <a:r>
              <a:rPr lang="en-US" altLang="en-US" sz="1600" b="1" dirty="0">
                <a:latin typeface="Arial" panose="020B0604020202020204" pitchFamily="34" charset="0"/>
              </a:rPr>
              <a:t> lain </a:t>
            </a:r>
            <a:r>
              <a:rPr lang="en-US" altLang="en-US" sz="1600" b="1" dirty="0" err="1">
                <a:latin typeface="Arial" panose="020B0604020202020204" pitchFamily="34" charset="0"/>
              </a:rPr>
              <a:t>yaitu</a:t>
            </a:r>
            <a:r>
              <a:rPr lang="en-US" altLang="en-US" sz="1600" b="1" dirty="0">
                <a:latin typeface="Arial" panose="020B0604020202020204" pitchFamily="34" charset="0"/>
              </a:rPr>
              <a:t> ;</a:t>
            </a: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AK3 (</a:t>
            </a:r>
            <a:r>
              <a:rPr lang="en-US" altLang="en-US" sz="1600" b="1" dirty="0" err="1">
                <a:latin typeface="Arial" panose="020B0604020202020204" pitchFamily="34" charset="0"/>
              </a:rPr>
              <a:t>umum</a:t>
            </a:r>
            <a:r>
              <a:rPr lang="en-US" altLang="en-US" sz="1600" b="1" dirty="0">
                <a:latin typeface="Arial" panose="020B0604020202020204" pitchFamily="34" charset="0"/>
              </a:rPr>
              <a:t> dan </a:t>
            </a:r>
            <a:r>
              <a:rPr lang="en-US" altLang="en-US" sz="1600" b="1" dirty="0" err="1">
                <a:latin typeface="Arial" panose="020B0604020202020204" pitchFamily="34" charset="0"/>
              </a:rPr>
              <a:t>khusus</a:t>
            </a:r>
            <a:r>
              <a:rPr lang="en-US" altLang="en-US" sz="1600" b="1" dirty="0">
                <a:latin typeface="Arial" panose="020B0604020202020204" pitchFamily="34" charset="0"/>
              </a:rPr>
              <a:t>)</a:t>
            </a: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a:t>
            </a:r>
            <a:r>
              <a:rPr lang="en-US" altLang="en-US" sz="1600" b="1" dirty="0" err="1">
                <a:latin typeface="Arial" panose="020B0604020202020204" pitchFamily="34" charset="0"/>
              </a:rPr>
              <a:t>dasar-dasar</a:t>
            </a:r>
            <a:r>
              <a:rPr lang="en-US" altLang="en-US" sz="1600" b="1" dirty="0">
                <a:latin typeface="Arial" panose="020B0604020202020204" pitchFamily="34" charset="0"/>
              </a:rPr>
              <a:t> K3 (internal &amp; </a:t>
            </a:r>
            <a:r>
              <a:rPr lang="en-US" altLang="en-US" sz="1600" b="1" dirty="0" err="1">
                <a:latin typeface="Arial" panose="020B0604020202020204" pitchFamily="34" charset="0"/>
              </a:rPr>
              <a:t>eksternal</a:t>
            </a:r>
            <a:r>
              <a:rPr lang="en-US" altLang="en-US" sz="1600" b="1" dirty="0">
                <a:latin typeface="Arial" panose="020B0604020202020204" pitchFamily="34" charset="0"/>
              </a:rPr>
              <a:t>)</a:t>
            </a: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a:t>
            </a:r>
            <a:r>
              <a:rPr lang="en-US" altLang="en-US" sz="1600" b="1" dirty="0" err="1">
                <a:latin typeface="Arial" panose="020B0604020202020204" pitchFamily="34" charset="0"/>
              </a:rPr>
              <a:t>tanggap</a:t>
            </a:r>
            <a:r>
              <a:rPr lang="en-US" altLang="en-US" sz="1600" b="1" dirty="0">
                <a:latin typeface="Arial" panose="020B0604020202020204" pitchFamily="34" charset="0"/>
              </a:rPr>
              <a:t> </a:t>
            </a:r>
            <a:r>
              <a:rPr lang="en-US" altLang="en-US" sz="1600" b="1" dirty="0" err="1">
                <a:latin typeface="Arial" panose="020B0604020202020204" pitchFamily="34" charset="0"/>
              </a:rPr>
              <a:t>darurat</a:t>
            </a:r>
            <a:r>
              <a:rPr lang="en-US" altLang="en-US" sz="1600" b="1" dirty="0">
                <a:latin typeface="Arial" panose="020B0604020202020204" pitchFamily="34" charset="0"/>
              </a:rPr>
              <a:t> (</a:t>
            </a:r>
            <a:r>
              <a:rPr lang="en-US" altLang="en-US" sz="1600" b="1" dirty="0" err="1">
                <a:latin typeface="Arial" panose="020B0604020202020204" pitchFamily="34" charset="0"/>
              </a:rPr>
              <a:t>kebakaran</a:t>
            </a:r>
            <a:r>
              <a:rPr lang="en-US" altLang="en-US" sz="1600" b="1" dirty="0">
                <a:latin typeface="Arial" panose="020B0604020202020204" pitchFamily="34" charset="0"/>
              </a:rPr>
              <a:t>, </a:t>
            </a:r>
            <a:r>
              <a:rPr lang="en-US" altLang="en-US" sz="1600" b="1" dirty="0" err="1">
                <a:latin typeface="Arial" panose="020B0604020202020204" pitchFamily="34" charset="0"/>
              </a:rPr>
              <a:t>tumpahan</a:t>
            </a:r>
            <a:r>
              <a:rPr lang="en-US" altLang="en-US" sz="1600" b="1" dirty="0">
                <a:latin typeface="Arial" panose="020B0604020202020204" pitchFamily="34" charset="0"/>
              </a:rPr>
              <a:t>, </a:t>
            </a:r>
            <a:r>
              <a:rPr lang="en-US" altLang="en-US" sz="1600" b="1" dirty="0" err="1">
                <a:latin typeface="Arial" panose="020B0604020202020204" pitchFamily="34" charset="0"/>
              </a:rPr>
              <a:t>dll</a:t>
            </a:r>
            <a:r>
              <a:rPr lang="en-US" altLang="en-US" sz="1600" b="1" dirty="0">
                <a:latin typeface="Arial" panose="020B0604020202020204" pitchFamily="34" charset="0"/>
              </a:rPr>
              <a:t>)</a:t>
            </a: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operator </a:t>
            </a:r>
            <a:r>
              <a:rPr lang="en-US" altLang="en-US" sz="1600" b="1" dirty="0" err="1">
                <a:latin typeface="Arial" panose="020B0604020202020204" pitchFamily="34" charset="0"/>
              </a:rPr>
              <a:t>alat</a:t>
            </a:r>
            <a:r>
              <a:rPr lang="en-US" altLang="en-US" sz="1600" b="1" dirty="0">
                <a:latin typeface="Arial" panose="020B0604020202020204" pitchFamily="34" charset="0"/>
              </a:rPr>
              <a:t> (mis; forklift, crane, </a:t>
            </a:r>
            <a:r>
              <a:rPr lang="en-US" altLang="en-US" sz="1600" b="1" dirty="0" err="1">
                <a:latin typeface="Arial" panose="020B0604020202020204" pitchFamily="34" charset="0"/>
              </a:rPr>
              <a:t>dll</a:t>
            </a:r>
            <a:r>
              <a:rPr lang="en-US" altLang="en-US" sz="1600" b="1" dirty="0">
                <a:latin typeface="Arial" panose="020B0604020202020204" pitchFamily="34" charset="0"/>
              </a:rPr>
              <a:t>) </a:t>
            </a: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a:t>
            </a:r>
            <a:r>
              <a:rPr lang="en-US" altLang="en-US" sz="1600" b="1" dirty="0" err="1">
                <a:latin typeface="Arial" panose="020B0604020202020204" pitchFamily="34" charset="0"/>
              </a:rPr>
              <a:t>manajemen</a:t>
            </a:r>
            <a:r>
              <a:rPr lang="en-US" altLang="en-US" sz="1600" b="1" dirty="0">
                <a:latin typeface="Arial" panose="020B0604020202020204" pitchFamily="34" charset="0"/>
              </a:rPr>
              <a:t> </a:t>
            </a:r>
            <a:r>
              <a:rPr lang="en-US" altLang="en-US" sz="1600" b="1" dirty="0" err="1">
                <a:latin typeface="Arial" panose="020B0604020202020204" pitchFamily="34" charset="0"/>
              </a:rPr>
              <a:t>risiko</a:t>
            </a:r>
            <a:endParaRPr lang="en-US" altLang="en-US" sz="1600" b="1" dirty="0">
              <a:latin typeface="Arial" panose="020B0604020202020204" pitchFamily="34" charset="0"/>
            </a:endParaRP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audit internal SMK3L</a:t>
            </a:r>
          </a:p>
          <a:p>
            <a:pPr algn="just">
              <a:spcBef>
                <a:spcPct val="50000"/>
              </a:spcBef>
              <a:buFontTx/>
              <a:buChar char="•"/>
            </a:pPr>
            <a:r>
              <a:rPr lang="en-US" altLang="en-US" sz="1600" b="1" dirty="0">
                <a:latin typeface="Arial" panose="020B0604020202020204" pitchFamily="34" charset="0"/>
              </a:rPr>
              <a:t> </a:t>
            </a:r>
            <a:r>
              <a:rPr lang="en-US" altLang="en-US" sz="1600" b="1" dirty="0" err="1">
                <a:latin typeface="Arial" panose="020B0604020202020204" pitchFamily="34" charset="0"/>
              </a:rPr>
              <a:t>Pelatihan</a:t>
            </a:r>
            <a:r>
              <a:rPr lang="en-US" altLang="en-US" sz="1600" b="1" dirty="0">
                <a:latin typeface="Arial" panose="020B0604020202020204" pitchFamily="34" charset="0"/>
              </a:rPr>
              <a:t> </a:t>
            </a:r>
            <a:r>
              <a:rPr lang="en-US" altLang="en-US" sz="1600" b="1" dirty="0" err="1">
                <a:latin typeface="Arial" panose="020B0604020202020204" pitchFamily="34" charset="0"/>
              </a:rPr>
              <a:t>penanganan</a:t>
            </a:r>
            <a:r>
              <a:rPr lang="en-US" altLang="en-US" sz="1600" b="1" dirty="0">
                <a:latin typeface="Arial" panose="020B0604020202020204" pitchFamily="34" charset="0"/>
              </a:rPr>
              <a:t> B3 dan </a:t>
            </a:r>
            <a:r>
              <a:rPr lang="en-US" altLang="en-US" sz="1600" b="1" dirty="0" err="1">
                <a:latin typeface="Arial" panose="020B0604020202020204" pitchFamily="34" charset="0"/>
              </a:rPr>
              <a:t>limbah</a:t>
            </a:r>
            <a:r>
              <a:rPr lang="en-US" altLang="en-US" sz="1600" b="1" dirty="0">
                <a:latin typeface="Arial" panose="020B0604020202020204" pitchFamily="34" charset="0"/>
              </a:rPr>
              <a:t> B3</a:t>
            </a:r>
          </a:p>
          <a:p>
            <a:pPr algn="just">
              <a:spcBef>
                <a:spcPct val="50000"/>
              </a:spcBef>
              <a:buFontTx/>
              <a:buNone/>
            </a:pPr>
            <a:r>
              <a:rPr lang="en-US" altLang="en-US" sz="1600" dirty="0">
                <a:latin typeface="Arial Narrow" panose="020B0606020202030204" pitchFamily="34" charset="0"/>
                <a:sym typeface="Wingdings" panose="05000000000000000000" pitchFamily="2" charset="2"/>
              </a:rPr>
              <a:t>		</a:t>
            </a:r>
            <a:endParaRPr lang="en-US" altLang="en-US" sz="1600" dirty="0">
              <a:latin typeface="Arial Narrow" panose="020B0606020202030204" pitchFamily="34" charset="0"/>
            </a:endParaRPr>
          </a:p>
        </p:txBody>
      </p:sp>
      <p:sp>
        <p:nvSpPr>
          <p:cNvPr id="39945" name="Rectangle 31">
            <a:extLst>
              <a:ext uri="{FF2B5EF4-FFF2-40B4-BE49-F238E27FC236}">
                <a16:creationId xmlns:a16="http://schemas.microsoft.com/office/drawing/2014/main" id="{B3F584FF-7257-424A-B143-837BB0B17393}"/>
              </a:ext>
            </a:extLst>
          </p:cNvPr>
          <p:cNvSpPr>
            <a:spLocks noChangeArrowheads="1"/>
          </p:cNvSpPr>
          <p:nvPr/>
        </p:nvSpPr>
        <p:spPr bwMode="auto">
          <a:xfrm>
            <a:off x="2743200" y="2033588"/>
            <a:ext cx="6400800" cy="708025"/>
          </a:xfrm>
          <a:prstGeom prst="rect">
            <a:avLst/>
          </a:prstGeom>
          <a:solidFill>
            <a:schemeClr val="tx1">
              <a:lumMod val="65000"/>
              <a:lumOff val="35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defRPr/>
            </a:pPr>
            <a:r>
              <a:rPr lang="en-US" sz="4000" b="1" dirty="0" err="1">
                <a:solidFill>
                  <a:schemeClr val="bg1"/>
                </a:solidFill>
                <a:latin typeface="Arial Narrow" panose="020B0606020202030204" pitchFamily="34" charset="0"/>
              </a:rPr>
              <a:t>Pelatihan</a:t>
            </a:r>
            <a:r>
              <a:rPr lang="en-US" sz="4000" b="1" dirty="0">
                <a:solidFill>
                  <a:schemeClr val="bg1"/>
                </a:solidFill>
                <a:latin typeface="Arial Narrow" panose="020B0606020202030204" pitchFamily="34" charset="0"/>
              </a:rPr>
              <a:t> &amp; </a:t>
            </a:r>
            <a:r>
              <a:rPr lang="en-US" sz="4000" b="1" dirty="0" err="1">
                <a:solidFill>
                  <a:schemeClr val="bg1"/>
                </a:solidFill>
                <a:latin typeface="Arial Narrow" panose="020B0606020202030204" pitchFamily="34" charset="0"/>
              </a:rPr>
              <a:t>Kompetensi</a:t>
            </a:r>
            <a:r>
              <a:rPr lang="en-US" sz="4000" b="1" dirty="0">
                <a:solidFill>
                  <a:schemeClr val="bg1"/>
                </a:solidFill>
                <a:latin typeface="Arial Narrow" panose="020B0606020202030204" pitchFamily="34" charset="0"/>
              </a:rPr>
              <a:t> K3L</a:t>
            </a:r>
            <a:r>
              <a:rPr lang="en-US" sz="2800" b="1" dirty="0">
                <a:solidFill>
                  <a:schemeClr val="bg1"/>
                </a:solidFill>
                <a:latin typeface="Arial Narrow" panose="020B0606020202030204" pitchFamily="34" charset="0"/>
              </a:rPr>
              <a:t> </a:t>
            </a:r>
          </a:p>
        </p:txBody>
      </p:sp>
      <p:pic>
        <p:nvPicPr>
          <p:cNvPr id="2" name="Picture 8" descr="people working">
            <a:extLst>
              <a:ext uri="{FF2B5EF4-FFF2-40B4-BE49-F238E27FC236}">
                <a16:creationId xmlns:a16="http://schemas.microsoft.com/office/drawing/2014/main" id="{43E8FEC6-E08F-400F-900C-1E18A502264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555750"/>
            <a:ext cx="25003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9" descr="inspection">
            <a:extLst>
              <a:ext uri="{FF2B5EF4-FFF2-40B4-BE49-F238E27FC236}">
                <a16:creationId xmlns:a16="http://schemas.microsoft.com/office/drawing/2014/main" id="{E636D4EF-B649-4FD6-9BC7-29795A7FE86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246438"/>
            <a:ext cx="25273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9" descr="inspection">
            <a:extLst>
              <a:ext uri="{FF2B5EF4-FFF2-40B4-BE49-F238E27FC236}">
                <a16:creationId xmlns:a16="http://schemas.microsoft.com/office/drawing/2014/main" id="{859380FE-ACE9-4924-94FC-08F349C5659C}"/>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438" y="5173663"/>
            <a:ext cx="2384425"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Footer Placeholder 1">
            <a:extLst>
              <a:ext uri="{FF2B5EF4-FFF2-40B4-BE49-F238E27FC236}">
                <a16:creationId xmlns:a16="http://schemas.microsoft.com/office/drawing/2014/main" id="{83227CF9-7236-4EB7-9D2E-584834687EB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39949" name="Slide Number Placeholder 2">
            <a:extLst>
              <a:ext uri="{FF2B5EF4-FFF2-40B4-BE49-F238E27FC236}">
                <a16:creationId xmlns:a16="http://schemas.microsoft.com/office/drawing/2014/main" id="{3DACF936-4B29-4BC2-8984-B45D6E2FDE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1DD91A-38A1-4127-A856-298C257CEB25}" type="slidenum">
              <a:rPr lang="en-US" altLang="en-US" sz="1400" smtClean="0">
                <a:latin typeface="Times New Roman" panose="02020603050405020304" pitchFamily="18" charset="0"/>
              </a:rPr>
              <a:pPr>
                <a:spcBef>
                  <a:spcPct val="0"/>
                </a:spcBef>
                <a:buFontTx/>
                <a:buNone/>
              </a:pPr>
              <a:t>35</a:t>
            </a:fld>
            <a:endParaRPr lang="en-US" altLang="en-US" sz="1400">
              <a:latin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27">
            <a:extLst>
              <a:ext uri="{FF2B5EF4-FFF2-40B4-BE49-F238E27FC236}">
                <a16:creationId xmlns:a16="http://schemas.microsoft.com/office/drawing/2014/main" id="{2986335D-A543-4EB2-B688-6224BA8637FD}"/>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E3F53C95-D9E7-4735-AD51-B8118C041E18}"/>
              </a:ext>
            </a:extLst>
          </p:cNvPr>
          <p:cNvCxnSpPr/>
          <p:nvPr/>
        </p:nvCxnSpPr>
        <p:spPr>
          <a:xfrm flipH="1">
            <a:off x="3929063" y="1071563"/>
            <a:ext cx="4762" cy="539432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965" name="TextBox 13">
            <a:extLst>
              <a:ext uri="{FF2B5EF4-FFF2-40B4-BE49-F238E27FC236}">
                <a16:creationId xmlns:a16="http://schemas.microsoft.com/office/drawing/2014/main" id="{F55ED657-B829-4D4F-B2D8-9A952BC1AD7F}"/>
              </a:ext>
            </a:extLst>
          </p:cNvPr>
          <p:cNvSpPr txBox="1">
            <a:spLocks noChangeArrowheads="1"/>
          </p:cNvSpPr>
          <p:nvPr/>
        </p:nvSpPr>
        <p:spPr bwMode="auto">
          <a:xfrm>
            <a:off x="4352925" y="966788"/>
            <a:ext cx="3852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err="1">
                <a:latin typeface="Arial Narrow" panose="020B0606020202030204" pitchFamily="34" charset="0"/>
              </a:rPr>
              <a:t>Komunikasi</a:t>
            </a:r>
            <a:r>
              <a:rPr lang="en-US" altLang="en-US" sz="2400" b="1" dirty="0">
                <a:latin typeface="Arial Narrow" panose="020B0606020202030204" pitchFamily="34" charset="0"/>
              </a:rPr>
              <a:t>  &amp;  </a:t>
            </a:r>
            <a:r>
              <a:rPr lang="en-US" altLang="en-US" sz="2400" b="1" dirty="0" err="1">
                <a:latin typeface="Arial Narrow" panose="020B0606020202030204" pitchFamily="34" charset="0"/>
              </a:rPr>
              <a:t>Pelaporan</a:t>
            </a:r>
            <a:r>
              <a:rPr lang="en-US" altLang="en-US" sz="2400" b="1" dirty="0">
                <a:latin typeface="Arial Narrow" panose="020B0606020202030204" pitchFamily="34" charset="0"/>
              </a:rPr>
              <a:t> K3L</a:t>
            </a:r>
          </a:p>
        </p:txBody>
      </p:sp>
      <p:sp>
        <p:nvSpPr>
          <p:cNvPr id="22" name="Rectangle 21">
            <a:extLst>
              <a:ext uri="{FF2B5EF4-FFF2-40B4-BE49-F238E27FC236}">
                <a16:creationId xmlns:a16="http://schemas.microsoft.com/office/drawing/2014/main" id="{9445D51C-17CA-4CE3-98F7-7595228111F2}"/>
              </a:ext>
            </a:extLst>
          </p:cNvPr>
          <p:cNvSpPr/>
          <p:nvPr/>
        </p:nvSpPr>
        <p:spPr>
          <a:xfrm>
            <a:off x="142875" y="928688"/>
            <a:ext cx="3643313" cy="2678112"/>
          </a:xfrm>
          <a:prstGeom prst="rect">
            <a:avLst/>
          </a:prstGeom>
        </p:spPr>
        <p:txBody>
          <a:bodyPr>
            <a:spAutoFit/>
          </a:bodyPr>
          <a:lstStyle/>
          <a:p>
            <a:pPr algn="just">
              <a:spcBef>
                <a:spcPct val="50000"/>
              </a:spcBef>
              <a:defRPr/>
            </a:pPr>
            <a:r>
              <a:rPr lang="en-US" sz="1600" dirty="0">
                <a:latin typeface="Arial Narrow" pitchFamily="34" charset="0"/>
              </a:rPr>
              <a:t>Perusahaan </a:t>
            </a:r>
            <a:r>
              <a:rPr lang="en-US" sz="1600" dirty="0" err="1">
                <a:latin typeface="Arial Narrow" pitchFamily="34" charset="0"/>
              </a:rPr>
              <a:t>memiliki</a:t>
            </a:r>
            <a:r>
              <a:rPr lang="en-US" sz="1600" dirty="0">
                <a:latin typeface="Arial Narrow" pitchFamily="34" charset="0"/>
              </a:rPr>
              <a:t> </a:t>
            </a:r>
            <a:r>
              <a:rPr lang="en-US" sz="1600" dirty="0" err="1">
                <a:latin typeface="Arial Narrow" pitchFamily="34" charset="0"/>
              </a:rPr>
              <a:t>prosedur</a:t>
            </a:r>
            <a:r>
              <a:rPr lang="en-US" sz="1600" dirty="0">
                <a:latin typeface="Arial Narrow" pitchFamily="34" charset="0"/>
              </a:rPr>
              <a:t> </a:t>
            </a:r>
            <a:r>
              <a:rPr lang="en-US" sz="1600" dirty="0" err="1">
                <a:latin typeface="Arial Narrow" pitchFamily="34" charset="0"/>
              </a:rPr>
              <a:t>untuk</a:t>
            </a:r>
            <a:r>
              <a:rPr lang="en-US" sz="1600" dirty="0">
                <a:latin typeface="Arial Narrow" pitchFamily="34" charset="0"/>
              </a:rPr>
              <a:t> </a:t>
            </a:r>
            <a:r>
              <a:rPr lang="en-US" sz="1600" dirty="0" err="1">
                <a:latin typeface="Arial Narrow" pitchFamily="34" charset="0"/>
              </a:rPr>
              <a:t>menjamin</a:t>
            </a:r>
            <a:r>
              <a:rPr lang="en-US" sz="1600" dirty="0">
                <a:latin typeface="Arial Narrow" pitchFamily="34" charset="0"/>
              </a:rPr>
              <a:t> </a:t>
            </a:r>
            <a:r>
              <a:rPr lang="en-US" sz="1600" dirty="0" err="1">
                <a:latin typeface="Arial Narrow" pitchFamily="34" charset="0"/>
              </a:rPr>
              <a:t>bahwa</a:t>
            </a:r>
            <a:r>
              <a:rPr lang="en-US" sz="1600" dirty="0">
                <a:latin typeface="Arial Narrow" pitchFamily="34" charset="0"/>
              </a:rPr>
              <a:t> </a:t>
            </a:r>
            <a:r>
              <a:rPr lang="en-US" sz="1600" dirty="0" err="1">
                <a:latin typeface="Arial Narrow" pitchFamily="34" charset="0"/>
              </a:rPr>
              <a:t>informasi</a:t>
            </a:r>
            <a:r>
              <a:rPr lang="en-US" sz="1600" dirty="0">
                <a:latin typeface="Arial Narrow" pitchFamily="34" charset="0"/>
              </a:rPr>
              <a:t> K3 </a:t>
            </a:r>
            <a:r>
              <a:rPr lang="en-US" sz="1600" dirty="0" err="1">
                <a:latin typeface="Arial Narrow" pitchFamily="34" charset="0"/>
              </a:rPr>
              <a:t>terbaru</a:t>
            </a:r>
            <a:r>
              <a:rPr lang="en-US" sz="1600" dirty="0">
                <a:latin typeface="Arial Narrow" pitchFamily="34" charset="0"/>
              </a:rPr>
              <a:t> </a:t>
            </a:r>
            <a:r>
              <a:rPr lang="en-US" sz="1600" dirty="0" err="1">
                <a:latin typeface="Arial Narrow" pitchFamily="34" charset="0"/>
              </a:rPr>
              <a:t>dikomunikasikan</a:t>
            </a:r>
            <a:r>
              <a:rPr lang="en-US" sz="1600" dirty="0">
                <a:latin typeface="Arial Narrow" pitchFamily="34" charset="0"/>
              </a:rPr>
              <a:t> </a:t>
            </a:r>
            <a:r>
              <a:rPr lang="en-US" sz="1600" dirty="0" err="1">
                <a:latin typeface="Arial Narrow" pitchFamily="34" charset="0"/>
              </a:rPr>
              <a:t>ke</a:t>
            </a:r>
            <a:r>
              <a:rPr lang="en-US" sz="1600" dirty="0">
                <a:latin typeface="Arial Narrow" pitchFamily="34" charset="0"/>
              </a:rPr>
              <a:t> </a:t>
            </a:r>
            <a:r>
              <a:rPr lang="en-US" sz="1600" dirty="0" err="1">
                <a:latin typeface="Arial Narrow" pitchFamily="34" charset="0"/>
              </a:rPr>
              <a:t>semua</a:t>
            </a:r>
            <a:r>
              <a:rPr lang="en-US" sz="1600" dirty="0">
                <a:latin typeface="Arial Narrow" pitchFamily="34" charset="0"/>
              </a:rPr>
              <a:t> </a:t>
            </a:r>
            <a:r>
              <a:rPr lang="en-US" sz="1600" dirty="0" err="1">
                <a:latin typeface="Arial Narrow" pitchFamily="34" charset="0"/>
              </a:rPr>
              <a:t>pihak</a:t>
            </a:r>
            <a:r>
              <a:rPr lang="en-US" sz="1600" dirty="0">
                <a:latin typeface="Arial Narrow" pitchFamily="34" charset="0"/>
              </a:rPr>
              <a:t> </a:t>
            </a:r>
            <a:r>
              <a:rPr lang="en-US" sz="1600" dirty="0" err="1">
                <a:latin typeface="Arial Narrow" pitchFamily="34" charset="0"/>
              </a:rPr>
              <a:t>dalam</a:t>
            </a:r>
            <a:r>
              <a:rPr lang="en-US" sz="1600" dirty="0">
                <a:latin typeface="Arial Narrow" pitchFamily="34" charset="0"/>
              </a:rPr>
              <a:t> </a:t>
            </a:r>
            <a:r>
              <a:rPr lang="en-US" sz="1600" dirty="0" err="1">
                <a:latin typeface="Arial Narrow" pitchFamily="34" charset="0"/>
              </a:rPr>
              <a:t>perusahaan</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pihak</a:t>
            </a:r>
            <a:r>
              <a:rPr lang="en-US" sz="1600" dirty="0">
                <a:latin typeface="Arial Narrow" pitchFamily="34" charset="0"/>
              </a:rPr>
              <a:t> </a:t>
            </a:r>
            <a:r>
              <a:rPr lang="en-US" sz="1600" dirty="0" err="1">
                <a:latin typeface="Arial Narrow" pitchFamily="34" charset="0"/>
              </a:rPr>
              <a:t>eksternal</a:t>
            </a:r>
            <a:r>
              <a:rPr lang="en-US" sz="1600" dirty="0">
                <a:latin typeface="Arial Narrow" pitchFamily="34" charset="0"/>
              </a:rPr>
              <a:t>.</a:t>
            </a:r>
          </a:p>
          <a:p>
            <a:pPr algn="just">
              <a:spcBef>
                <a:spcPct val="50000"/>
              </a:spcBef>
              <a:defRPr/>
            </a:pPr>
            <a:r>
              <a:rPr lang="en-US" sz="1600" dirty="0" err="1">
                <a:latin typeface="Arial Narrow" pitchFamily="34" charset="0"/>
              </a:rPr>
              <a:t>Informasi</a:t>
            </a:r>
            <a:r>
              <a:rPr lang="en-US" sz="1600" dirty="0">
                <a:latin typeface="Arial Narrow" pitchFamily="34" charset="0"/>
              </a:rPr>
              <a:t> K3 </a:t>
            </a:r>
            <a:r>
              <a:rPr lang="en-US" sz="1600" dirty="0" err="1">
                <a:latin typeface="Arial Narrow" pitchFamily="34" charset="0"/>
              </a:rPr>
              <a:t>tsb</a:t>
            </a:r>
            <a:r>
              <a:rPr lang="en-US" sz="1600" dirty="0">
                <a:latin typeface="Arial Narrow" pitchFamily="34" charset="0"/>
              </a:rPr>
              <a:t> </a:t>
            </a:r>
            <a:r>
              <a:rPr lang="en-US" sz="1600" dirty="0" err="1">
                <a:latin typeface="Arial Narrow" pitchFamily="34" charset="0"/>
              </a:rPr>
              <a:t>antara</a:t>
            </a:r>
            <a:r>
              <a:rPr lang="en-US" sz="1600" dirty="0">
                <a:latin typeface="Arial Narrow" pitchFamily="34" charset="0"/>
              </a:rPr>
              <a:t> lain;</a:t>
            </a:r>
          </a:p>
          <a:p>
            <a:pPr marL="231775" indent="-231775" algn="just">
              <a:spcBef>
                <a:spcPts val="0"/>
              </a:spcBef>
              <a:buFontTx/>
              <a:buChar char="•"/>
              <a:defRPr/>
            </a:pPr>
            <a:r>
              <a:rPr lang="en-US" sz="1600" dirty="0">
                <a:latin typeface="Arial Narrow" pitchFamily="34" charset="0"/>
              </a:rPr>
              <a:t> Hasil audit, </a:t>
            </a:r>
            <a:r>
              <a:rPr lang="en-US" sz="1600" dirty="0" err="1">
                <a:latin typeface="Arial Narrow" pitchFamily="34" charset="0"/>
              </a:rPr>
              <a:t>inspeksi</a:t>
            </a:r>
            <a:r>
              <a:rPr lang="en-US" sz="1600" dirty="0">
                <a:latin typeface="Arial Narrow" pitchFamily="34" charset="0"/>
              </a:rPr>
              <a:t>, </a:t>
            </a:r>
            <a:r>
              <a:rPr lang="en-US" sz="1600" dirty="0" err="1">
                <a:latin typeface="Arial Narrow" pitchFamily="34" charset="0"/>
              </a:rPr>
              <a:t>pemantauan</a:t>
            </a:r>
            <a:r>
              <a:rPr lang="en-US" sz="1600" dirty="0">
                <a:latin typeface="Arial Narrow" pitchFamily="34" charset="0"/>
              </a:rPr>
              <a:t> K3L</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Potensi</a:t>
            </a:r>
            <a:r>
              <a:rPr lang="en-US" sz="1600" dirty="0">
                <a:latin typeface="Arial Narrow" pitchFamily="34" charset="0"/>
              </a:rPr>
              <a:t> </a:t>
            </a:r>
            <a:r>
              <a:rPr lang="en-US" sz="1600" dirty="0" err="1">
                <a:latin typeface="Arial Narrow" pitchFamily="34" charset="0"/>
              </a:rPr>
              <a:t>bahaya</a:t>
            </a:r>
            <a:r>
              <a:rPr lang="en-US" sz="1600" dirty="0">
                <a:latin typeface="Arial Narrow" pitchFamily="34" charset="0"/>
              </a:rPr>
              <a:t> &amp; </a:t>
            </a:r>
            <a:r>
              <a:rPr lang="en-US" sz="1600" dirty="0" err="1">
                <a:latin typeface="Arial Narrow" pitchFamily="34" charset="0"/>
              </a:rPr>
              <a:t>risiko</a:t>
            </a:r>
            <a:r>
              <a:rPr lang="en-US" sz="1600" dirty="0">
                <a:latin typeface="Arial Narrow" pitchFamily="34" charset="0"/>
              </a:rPr>
              <a:t> K3L</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Prosedur</a:t>
            </a:r>
            <a:r>
              <a:rPr lang="en-US" sz="1600" dirty="0">
                <a:latin typeface="Arial Narrow" pitchFamily="34" charset="0"/>
              </a:rPr>
              <a:t>/</a:t>
            </a:r>
            <a:r>
              <a:rPr lang="en-US" sz="1600" dirty="0" err="1">
                <a:latin typeface="Arial Narrow" pitchFamily="34" charset="0"/>
              </a:rPr>
              <a:t>ketentuan</a:t>
            </a:r>
            <a:r>
              <a:rPr lang="en-US" sz="1600" dirty="0">
                <a:latin typeface="Arial Narrow" pitchFamily="34" charset="0"/>
              </a:rPr>
              <a:t> K3L </a:t>
            </a:r>
            <a:r>
              <a:rPr lang="en-US" sz="1600" dirty="0" err="1">
                <a:latin typeface="Arial Narrow" pitchFamily="34" charset="0"/>
              </a:rPr>
              <a:t>perusahaan</a:t>
            </a:r>
            <a:endParaRPr lang="en-US" sz="1600" dirty="0">
              <a:latin typeface="Arial Narrow" pitchFamily="34" charset="0"/>
            </a:endParaRP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Kecelakaan</a:t>
            </a:r>
            <a:r>
              <a:rPr lang="en-US" sz="1600" dirty="0">
                <a:latin typeface="Arial Narrow" pitchFamily="34" charset="0"/>
              </a:rPr>
              <a:t> </a:t>
            </a:r>
            <a:r>
              <a:rPr lang="en-US" sz="1600" dirty="0" err="1">
                <a:latin typeface="Arial Narrow" pitchFamily="34" charset="0"/>
              </a:rPr>
              <a:t>kerja</a:t>
            </a:r>
            <a:r>
              <a:rPr lang="en-US" sz="1600" dirty="0">
                <a:latin typeface="Arial Narrow" pitchFamily="34" charset="0"/>
              </a:rPr>
              <a:t>, </a:t>
            </a:r>
            <a:r>
              <a:rPr lang="en-US" sz="1600" dirty="0" err="1">
                <a:latin typeface="Arial Narrow" pitchFamily="34" charset="0"/>
              </a:rPr>
              <a:t>pelatihan-pelatihan</a:t>
            </a:r>
            <a:r>
              <a:rPr lang="en-US" sz="1600" dirty="0">
                <a:latin typeface="Arial Narrow" pitchFamily="34" charset="0"/>
              </a:rPr>
              <a:t> K3</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Perundangan</a:t>
            </a:r>
            <a:r>
              <a:rPr lang="en-US" sz="1600" dirty="0">
                <a:latin typeface="Arial Narrow" pitchFamily="34" charset="0"/>
              </a:rPr>
              <a:t>/</a:t>
            </a:r>
            <a:r>
              <a:rPr lang="en-US" sz="1600" dirty="0" err="1">
                <a:latin typeface="Arial Narrow" pitchFamily="34" charset="0"/>
              </a:rPr>
              <a:t>standar</a:t>
            </a:r>
            <a:r>
              <a:rPr lang="en-US" sz="1600" dirty="0">
                <a:latin typeface="Arial Narrow" pitchFamily="34" charset="0"/>
              </a:rPr>
              <a:t> K3L, </a:t>
            </a:r>
            <a:r>
              <a:rPr lang="en-US" sz="1600" dirty="0" err="1">
                <a:latin typeface="Arial Narrow" pitchFamily="34" charset="0"/>
              </a:rPr>
              <a:t>dll</a:t>
            </a:r>
            <a:endParaRPr lang="en-US" sz="1600" dirty="0">
              <a:latin typeface="Arial Narrow" pitchFamily="34" charset="0"/>
            </a:endParaRPr>
          </a:p>
        </p:txBody>
      </p:sp>
      <p:sp>
        <p:nvSpPr>
          <p:cNvPr id="23" name="Rectangle 22">
            <a:extLst>
              <a:ext uri="{FF2B5EF4-FFF2-40B4-BE49-F238E27FC236}">
                <a16:creationId xmlns:a16="http://schemas.microsoft.com/office/drawing/2014/main" id="{9E147A48-C3DA-45BD-AD07-ACD6C72D7281}"/>
              </a:ext>
            </a:extLst>
          </p:cNvPr>
          <p:cNvSpPr/>
          <p:nvPr/>
        </p:nvSpPr>
        <p:spPr>
          <a:xfrm>
            <a:off x="142875" y="3714750"/>
            <a:ext cx="3643313" cy="2800350"/>
          </a:xfrm>
          <a:prstGeom prst="rect">
            <a:avLst/>
          </a:prstGeom>
        </p:spPr>
        <p:txBody>
          <a:bodyPr>
            <a:spAutoFit/>
          </a:bodyPr>
          <a:lstStyle/>
          <a:p>
            <a:pPr algn="just">
              <a:spcBef>
                <a:spcPct val="50000"/>
              </a:spcBef>
              <a:defRPr/>
            </a:pPr>
            <a:r>
              <a:rPr lang="en-US" sz="1600" dirty="0">
                <a:latin typeface="Arial Narrow" pitchFamily="34" charset="0"/>
              </a:rPr>
              <a:t>Media </a:t>
            </a:r>
            <a:r>
              <a:rPr lang="en-US" sz="1600" dirty="0" err="1">
                <a:latin typeface="Arial Narrow" pitchFamily="34" charset="0"/>
              </a:rPr>
              <a:t>atau</a:t>
            </a:r>
            <a:r>
              <a:rPr lang="en-US" sz="1600" dirty="0">
                <a:latin typeface="Arial Narrow" pitchFamily="34" charset="0"/>
              </a:rPr>
              <a:t> </a:t>
            </a:r>
            <a:r>
              <a:rPr lang="en-US" sz="1600" dirty="0" err="1">
                <a:latin typeface="Arial Narrow" pitchFamily="34" charset="0"/>
              </a:rPr>
              <a:t>tata</a:t>
            </a:r>
            <a:r>
              <a:rPr lang="en-US" sz="1600" dirty="0">
                <a:latin typeface="Arial Narrow" pitchFamily="34" charset="0"/>
              </a:rPr>
              <a:t> </a:t>
            </a:r>
            <a:r>
              <a:rPr lang="en-US" sz="1600" dirty="0" err="1">
                <a:latin typeface="Arial Narrow" pitchFamily="34" charset="0"/>
              </a:rPr>
              <a:t>cara</a:t>
            </a:r>
            <a:r>
              <a:rPr lang="en-US" sz="1600" dirty="0">
                <a:latin typeface="Arial Narrow" pitchFamily="34" charset="0"/>
              </a:rPr>
              <a:t> </a:t>
            </a:r>
            <a:r>
              <a:rPr lang="en-US" sz="1600" dirty="0" err="1">
                <a:latin typeface="Arial Narrow" pitchFamily="34" charset="0"/>
              </a:rPr>
              <a:t>penyampaian</a:t>
            </a:r>
            <a:r>
              <a:rPr lang="en-US" sz="1600" dirty="0">
                <a:latin typeface="Arial Narrow" pitchFamily="34" charset="0"/>
              </a:rPr>
              <a:t>  </a:t>
            </a:r>
            <a:r>
              <a:rPr lang="en-US" sz="1600" dirty="0" err="1">
                <a:latin typeface="Arial Narrow" pitchFamily="34" charset="0"/>
              </a:rPr>
              <a:t>informasi</a:t>
            </a:r>
            <a:r>
              <a:rPr lang="en-US" sz="1600" dirty="0">
                <a:latin typeface="Arial Narrow" pitchFamily="34" charset="0"/>
              </a:rPr>
              <a:t> K3 </a:t>
            </a:r>
            <a:r>
              <a:rPr lang="en-US" sz="1600" dirty="0" err="1">
                <a:latin typeface="Arial Narrow" pitchFamily="34" charset="0"/>
              </a:rPr>
              <a:t>di</a:t>
            </a:r>
            <a:r>
              <a:rPr lang="en-US" sz="1600" dirty="0">
                <a:latin typeface="Arial Narrow" pitchFamily="34" charset="0"/>
              </a:rPr>
              <a:t> </a:t>
            </a:r>
            <a:r>
              <a:rPr lang="en-US" sz="1600" dirty="0" err="1">
                <a:latin typeface="Arial Narrow" pitchFamily="34" charset="0"/>
              </a:rPr>
              <a:t>perusahaan</a:t>
            </a:r>
            <a:r>
              <a:rPr lang="en-US" sz="1600" dirty="0">
                <a:latin typeface="Arial Narrow" pitchFamily="34" charset="0"/>
              </a:rPr>
              <a:t> </a:t>
            </a:r>
            <a:r>
              <a:rPr lang="en-US" sz="1600" dirty="0" err="1">
                <a:latin typeface="Arial Narrow" pitchFamily="34" charset="0"/>
              </a:rPr>
              <a:t>dapat</a:t>
            </a:r>
            <a:r>
              <a:rPr lang="en-US" sz="1600" dirty="0">
                <a:latin typeface="Arial Narrow" pitchFamily="34" charset="0"/>
              </a:rPr>
              <a:t> </a:t>
            </a:r>
            <a:r>
              <a:rPr lang="en-US" sz="1600" dirty="0" err="1">
                <a:latin typeface="Arial Narrow" pitchFamily="34" charset="0"/>
              </a:rPr>
              <a:t>melalui</a:t>
            </a:r>
            <a:r>
              <a:rPr lang="en-US" sz="1600" dirty="0">
                <a:latin typeface="Arial Narrow" pitchFamily="34" charset="0"/>
              </a:rPr>
              <a:t>;</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Rapat</a:t>
            </a:r>
            <a:r>
              <a:rPr lang="en-US" sz="1600" dirty="0">
                <a:latin typeface="Arial Narrow" pitchFamily="34" charset="0"/>
              </a:rPr>
              <a:t> – </a:t>
            </a:r>
            <a:r>
              <a:rPr lang="en-US" sz="1600" dirty="0" err="1">
                <a:latin typeface="Arial Narrow" pitchFamily="34" charset="0"/>
              </a:rPr>
              <a:t>rapat</a:t>
            </a:r>
            <a:r>
              <a:rPr lang="en-US" sz="1600" dirty="0">
                <a:latin typeface="Arial Narrow" pitchFamily="34" charset="0"/>
              </a:rPr>
              <a:t> K3L</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Panitia</a:t>
            </a:r>
            <a:r>
              <a:rPr lang="en-US" sz="1600" dirty="0">
                <a:latin typeface="Arial Narrow" pitchFamily="34" charset="0"/>
              </a:rPr>
              <a:t> Pembina K3</a:t>
            </a:r>
          </a:p>
          <a:p>
            <a:pPr marL="231775" indent="-231775" algn="just">
              <a:spcBef>
                <a:spcPts val="0"/>
              </a:spcBef>
              <a:buFontTx/>
              <a:buChar char="•"/>
              <a:defRPr/>
            </a:pPr>
            <a:r>
              <a:rPr lang="en-US" sz="1600" dirty="0">
                <a:latin typeface="Arial Narrow" pitchFamily="34" charset="0"/>
              </a:rPr>
              <a:t> </a:t>
            </a:r>
            <a:r>
              <a:rPr lang="en-US" sz="1600" i="1" dirty="0">
                <a:latin typeface="Arial Narrow" pitchFamily="34" charset="0"/>
              </a:rPr>
              <a:t>Safety Talk</a:t>
            </a:r>
            <a:r>
              <a:rPr lang="en-US" sz="1600" dirty="0">
                <a:latin typeface="Arial Narrow" pitchFamily="34" charset="0"/>
              </a:rPr>
              <a:t> / </a:t>
            </a:r>
            <a:r>
              <a:rPr lang="en-US" sz="1600" i="1" dirty="0">
                <a:latin typeface="Arial Narrow" pitchFamily="34" charset="0"/>
              </a:rPr>
              <a:t>Tool Box Meeting</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Tinjauan</a:t>
            </a:r>
            <a:r>
              <a:rPr lang="en-US" sz="1600" dirty="0">
                <a:latin typeface="Arial Narrow" pitchFamily="34" charset="0"/>
              </a:rPr>
              <a:t> </a:t>
            </a:r>
            <a:r>
              <a:rPr lang="en-US" sz="1600" dirty="0" err="1">
                <a:latin typeface="Arial Narrow" pitchFamily="34" charset="0"/>
              </a:rPr>
              <a:t>Manajemen</a:t>
            </a:r>
            <a:endParaRPr lang="en-US" sz="1600" dirty="0">
              <a:latin typeface="Arial Narrow" pitchFamily="34" charset="0"/>
            </a:endParaRPr>
          </a:p>
          <a:p>
            <a:pPr marL="231775" indent="-231775" algn="just">
              <a:spcBef>
                <a:spcPts val="0"/>
              </a:spcBef>
              <a:buFontTx/>
              <a:buChar char="•"/>
              <a:defRPr/>
            </a:pPr>
            <a:r>
              <a:rPr lang="en-US" sz="1600" dirty="0">
                <a:latin typeface="Arial Narrow" pitchFamily="34" charset="0"/>
              </a:rPr>
              <a:t> Poster K3L</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Rambu</a:t>
            </a:r>
            <a:r>
              <a:rPr lang="en-US" sz="1600" dirty="0">
                <a:latin typeface="Arial Narrow" pitchFamily="34" charset="0"/>
              </a:rPr>
              <a:t> – </a:t>
            </a:r>
            <a:r>
              <a:rPr lang="en-US" sz="1600" dirty="0" err="1">
                <a:latin typeface="Arial Narrow" pitchFamily="34" charset="0"/>
              </a:rPr>
              <a:t>Rambu</a:t>
            </a:r>
            <a:r>
              <a:rPr lang="en-US" sz="1600" dirty="0">
                <a:latin typeface="Arial Narrow" pitchFamily="34" charset="0"/>
              </a:rPr>
              <a:t> K3L</a:t>
            </a:r>
          </a:p>
          <a:p>
            <a:pPr marL="231775" indent="-231775" algn="just">
              <a:spcBef>
                <a:spcPts val="0"/>
              </a:spcBef>
              <a:buFontTx/>
              <a:buChar char="•"/>
              <a:defRPr/>
            </a:pPr>
            <a:r>
              <a:rPr lang="en-US" sz="1600" dirty="0">
                <a:latin typeface="Arial Narrow" pitchFamily="34" charset="0"/>
              </a:rPr>
              <a:t> Label B3 dan </a:t>
            </a:r>
            <a:r>
              <a:rPr lang="en-US" sz="1600" dirty="0" err="1">
                <a:latin typeface="Arial Narrow" pitchFamily="34" charset="0"/>
              </a:rPr>
              <a:t>Limbah</a:t>
            </a:r>
            <a:r>
              <a:rPr lang="en-US" sz="1600" dirty="0">
                <a:latin typeface="Arial Narrow" pitchFamily="34" charset="0"/>
              </a:rPr>
              <a:t> B3</a:t>
            </a: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Papan</a:t>
            </a:r>
            <a:r>
              <a:rPr lang="en-US" sz="1600" dirty="0">
                <a:latin typeface="Arial Narrow" pitchFamily="34" charset="0"/>
              </a:rPr>
              <a:t> </a:t>
            </a:r>
            <a:r>
              <a:rPr lang="en-US" sz="1600" dirty="0" err="1">
                <a:latin typeface="Arial Narrow" pitchFamily="34" charset="0"/>
              </a:rPr>
              <a:t>Pengumuman</a:t>
            </a:r>
            <a:endParaRPr lang="en-US" sz="1600" dirty="0">
              <a:latin typeface="Arial Narrow" pitchFamily="34" charset="0"/>
            </a:endParaRPr>
          </a:p>
          <a:p>
            <a:pPr marL="231775" indent="-231775" algn="just">
              <a:spcBef>
                <a:spcPts val="0"/>
              </a:spcBef>
              <a:buFontTx/>
              <a:buChar char="•"/>
              <a:defRPr/>
            </a:pPr>
            <a:r>
              <a:rPr lang="en-US" sz="1600" dirty="0">
                <a:latin typeface="Arial Narrow" pitchFamily="34" charset="0"/>
              </a:rPr>
              <a:t> </a:t>
            </a:r>
            <a:r>
              <a:rPr lang="en-US" sz="1600" dirty="0" err="1">
                <a:latin typeface="Arial Narrow" pitchFamily="34" charset="0"/>
              </a:rPr>
              <a:t>Pelatihan</a:t>
            </a:r>
            <a:r>
              <a:rPr lang="en-US" sz="1600" dirty="0">
                <a:latin typeface="Arial Narrow" pitchFamily="34" charset="0"/>
              </a:rPr>
              <a:t> – </a:t>
            </a:r>
            <a:r>
              <a:rPr lang="en-US" sz="1600" dirty="0" err="1">
                <a:latin typeface="Arial Narrow" pitchFamily="34" charset="0"/>
              </a:rPr>
              <a:t>pelatihan</a:t>
            </a:r>
            <a:r>
              <a:rPr lang="en-US" sz="1600" dirty="0">
                <a:latin typeface="Arial Narrow" pitchFamily="34" charset="0"/>
              </a:rPr>
              <a:t> K3L, </a:t>
            </a:r>
            <a:r>
              <a:rPr lang="en-US" sz="1600" dirty="0" err="1">
                <a:latin typeface="Arial Narrow" pitchFamily="34" charset="0"/>
              </a:rPr>
              <a:t>dll</a:t>
            </a:r>
            <a:endParaRPr lang="en-US" sz="1600" dirty="0">
              <a:latin typeface="Arial Narrow" pitchFamily="34" charset="0"/>
            </a:endParaRPr>
          </a:p>
        </p:txBody>
      </p:sp>
      <p:sp>
        <p:nvSpPr>
          <p:cNvPr id="40" name="Rectangle 39">
            <a:extLst>
              <a:ext uri="{FF2B5EF4-FFF2-40B4-BE49-F238E27FC236}">
                <a16:creationId xmlns:a16="http://schemas.microsoft.com/office/drawing/2014/main" id="{8079A0B6-4093-41F8-A833-BEB9D59A0F02}"/>
              </a:ext>
            </a:extLst>
          </p:cNvPr>
          <p:cNvSpPr/>
          <p:nvPr/>
        </p:nvSpPr>
        <p:spPr>
          <a:xfrm>
            <a:off x="4381500" y="3635375"/>
            <a:ext cx="4068764" cy="3046988"/>
          </a:xfrm>
          <a:prstGeom prst="rect">
            <a:avLst/>
          </a:prstGeom>
        </p:spPr>
        <p:txBody>
          <a:bodyPr wrap="square">
            <a:spAutoFit/>
          </a:bodyPr>
          <a:lstStyle/>
          <a:p>
            <a:pPr algn="just">
              <a:spcBef>
                <a:spcPct val="50000"/>
              </a:spcBef>
              <a:defRPr/>
            </a:pPr>
            <a:r>
              <a:rPr lang="en-US" sz="1600" dirty="0" err="1">
                <a:latin typeface="Arial Narrow" pitchFamily="34" charset="0"/>
              </a:rPr>
              <a:t>Pelaporan</a:t>
            </a:r>
            <a:r>
              <a:rPr lang="en-US" sz="1600" dirty="0">
                <a:latin typeface="Arial Narrow" pitchFamily="34" charset="0"/>
              </a:rPr>
              <a:t> internal, </a:t>
            </a:r>
            <a:r>
              <a:rPr lang="en-US" sz="1600" dirty="0" err="1">
                <a:latin typeface="Arial Narrow" pitchFamily="34" charset="0"/>
              </a:rPr>
              <a:t>diantaranya</a:t>
            </a:r>
            <a:r>
              <a:rPr lang="en-US" sz="1600" dirty="0">
                <a:latin typeface="Arial Narrow" pitchFamily="34" charset="0"/>
              </a:rPr>
              <a:t> :</a:t>
            </a:r>
          </a:p>
          <a:p>
            <a:pPr marL="231775" indent="-231775" algn="just">
              <a:spcBef>
                <a:spcPts val="0"/>
              </a:spcBef>
              <a:buFontTx/>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insident</a:t>
            </a:r>
            <a:endParaRPr lang="en-US" sz="1600" dirty="0">
              <a:latin typeface="Arial Narrow" pitchFamily="34" charset="0"/>
            </a:endParaRPr>
          </a:p>
          <a:p>
            <a:pPr marL="231775" indent="-231775" algn="just">
              <a:spcBef>
                <a:spcPts val="0"/>
              </a:spcBef>
              <a:buFontTx/>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sumber</a:t>
            </a:r>
            <a:r>
              <a:rPr lang="en-US" sz="1600" dirty="0">
                <a:latin typeface="Arial Narrow" pitchFamily="34" charset="0"/>
              </a:rPr>
              <a:t> </a:t>
            </a:r>
            <a:r>
              <a:rPr lang="en-US" sz="1600" dirty="0" err="1">
                <a:latin typeface="Arial Narrow" pitchFamily="34" charset="0"/>
              </a:rPr>
              <a:t>bahaya</a:t>
            </a:r>
            <a:r>
              <a:rPr lang="en-US" sz="1600" dirty="0">
                <a:latin typeface="Arial Narrow" pitchFamily="34" charset="0"/>
              </a:rPr>
              <a:t> dan </a:t>
            </a:r>
            <a:r>
              <a:rPr lang="en-US" sz="1600" dirty="0" err="1">
                <a:latin typeface="Arial Narrow" pitchFamily="34" charset="0"/>
              </a:rPr>
              <a:t>aspek</a:t>
            </a:r>
            <a:r>
              <a:rPr lang="en-US" sz="1600" dirty="0">
                <a:latin typeface="Arial Narrow" pitchFamily="34" charset="0"/>
              </a:rPr>
              <a:t> </a:t>
            </a:r>
            <a:r>
              <a:rPr lang="en-US" sz="1600" dirty="0" err="1">
                <a:latin typeface="Arial Narrow" pitchFamily="34" charset="0"/>
              </a:rPr>
              <a:t>lingkungan</a:t>
            </a:r>
            <a:endParaRPr lang="en-US" sz="1600" dirty="0">
              <a:latin typeface="Arial Narrow" pitchFamily="34" charset="0"/>
            </a:endParaRPr>
          </a:p>
          <a:p>
            <a:pPr marL="231775" indent="-231775" algn="just">
              <a:spcBef>
                <a:spcPts val="0"/>
              </a:spcBef>
              <a:buFontTx/>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K3L</a:t>
            </a:r>
          </a:p>
          <a:p>
            <a:pPr marL="231775" indent="-231775" algn="just">
              <a:spcBef>
                <a:spcPts val="0"/>
              </a:spcBef>
              <a:buFontTx/>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ketidaksesuaian</a:t>
            </a:r>
            <a:r>
              <a:rPr lang="en-US" sz="1600" dirty="0">
                <a:latin typeface="Arial Narrow" pitchFamily="34" charset="0"/>
              </a:rPr>
              <a:t> (</a:t>
            </a:r>
            <a:r>
              <a:rPr lang="en-US" sz="1600" dirty="0" err="1">
                <a:latin typeface="Arial Narrow" pitchFamily="34" charset="0"/>
              </a:rPr>
              <a:t>tumpahan</a:t>
            </a:r>
            <a:r>
              <a:rPr lang="en-US" sz="1600" dirty="0">
                <a:latin typeface="Arial Narrow" pitchFamily="34" charset="0"/>
              </a:rPr>
              <a:t>, </a:t>
            </a:r>
            <a:r>
              <a:rPr lang="en-US" sz="1600" dirty="0" err="1">
                <a:latin typeface="Arial Narrow" pitchFamily="34" charset="0"/>
              </a:rPr>
              <a:t>ceceran</a:t>
            </a:r>
            <a:r>
              <a:rPr lang="en-US" sz="1600" dirty="0">
                <a:latin typeface="Arial Narrow" pitchFamily="34" charset="0"/>
              </a:rPr>
              <a:t> </a:t>
            </a:r>
            <a:r>
              <a:rPr lang="en-US" sz="1600" dirty="0" err="1">
                <a:latin typeface="Arial Narrow" pitchFamily="34" charset="0"/>
              </a:rPr>
              <a:t>limbah</a:t>
            </a:r>
            <a:r>
              <a:rPr lang="en-US" sz="1600" dirty="0">
                <a:latin typeface="Arial Narrow" pitchFamily="34" charset="0"/>
              </a:rPr>
              <a:t>)</a:t>
            </a:r>
          </a:p>
          <a:p>
            <a:pPr marL="231775" indent="-231775" algn="just">
              <a:spcBef>
                <a:spcPts val="0"/>
              </a:spcBef>
              <a:buFontTx/>
              <a:buChar char="•"/>
              <a:defRPr/>
            </a:pPr>
            <a:endParaRPr lang="en-US" sz="1600" dirty="0">
              <a:latin typeface="Arial Narrow" pitchFamily="34" charset="0"/>
            </a:endParaRPr>
          </a:p>
          <a:p>
            <a:pPr marL="231775" indent="-231775" algn="just">
              <a:spcBef>
                <a:spcPts val="0"/>
              </a:spcBef>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eksternal</a:t>
            </a:r>
            <a:r>
              <a:rPr lang="en-US" sz="1600" dirty="0">
                <a:latin typeface="Arial Narrow" pitchFamily="34" charset="0"/>
              </a:rPr>
              <a:t>, </a:t>
            </a:r>
            <a:r>
              <a:rPr lang="en-US" sz="1600" dirty="0" err="1">
                <a:latin typeface="Arial Narrow" pitchFamily="34" charset="0"/>
              </a:rPr>
              <a:t>diantaranya</a:t>
            </a:r>
            <a:r>
              <a:rPr lang="en-US" sz="1600" dirty="0">
                <a:latin typeface="Arial Narrow" pitchFamily="34" charset="0"/>
              </a:rPr>
              <a:t> :</a:t>
            </a:r>
          </a:p>
          <a:p>
            <a:pPr marL="231775" indent="-231775" algn="just">
              <a:spcBef>
                <a:spcPts val="0"/>
              </a:spcBef>
              <a:buFont typeface="Arial" pitchFamily="34" charset="0"/>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kecelakaan</a:t>
            </a:r>
            <a:r>
              <a:rPr lang="en-US" sz="1600" dirty="0">
                <a:latin typeface="Arial Narrow" pitchFamily="34" charset="0"/>
              </a:rPr>
              <a:t> </a:t>
            </a:r>
            <a:r>
              <a:rPr lang="en-US" sz="1600" dirty="0" err="1">
                <a:latin typeface="Arial Narrow" pitchFamily="34" charset="0"/>
              </a:rPr>
              <a:t>kerja</a:t>
            </a:r>
            <a:endParaRPr lang="en-US" sz="1600" dirty="0">
              <a:latin typeface="Arial Narrow" pitchFamily="34" charset="0"/>
            </a:endParaRPr>
          </a:p>
          <a:p>
            <a:pPr marL="231775" indent="-231775" algn="just">
              <a:spcBef>
                <a:spcPts val="0"/>
              </a:spcBef>
              <a:buFont typeface="Arial" pitchFamily="34" charset="0"/>
              <a:buChar char="•"/>
              <a:defRPr/>
            </a:pPr>
            <a:r>
              <a:rPr lang="en-US" sz="1600" dirty="0" err="1">
                <a:latin typeface="Arial Narrow" pitchFamily="34" charset="0"/>
              </a:rPr>
              <a:t>Pelaporan</a:t>
            </a:r>
            <a:r>
              <a:rPr lang="en-US" sz="1600" dirty="0">
                <a:latin typeface="Arial Narrow" pitchFamily="34" charset="0"/>
              </a:rPr>
              <a:t> P2K3, UKL UPL/AMDAL</a:t>
            </a:r>
          </a:p>
          <a:p>
            <a:pPr marL="231775" indent="-231775" algn="just">
              <a:spcBef>
                <a:spcPts val="0"/>
              </a:spcBef>
              <a:buFont typeface="Arial" pitchFamily="34" charset="0"/>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pemeriksaan</a:t>
            </a:r>
            <a:r>
              <a:rPr lang="en-US" sz="1600" dirty="0">
                <a:latin typeface="Arial Narrow" pitchFamily="34" charset="0"/>
              </a:rPr>
              <a:t> </a:t>
            </a:r>
            <a:r>
              <a:rPr lang="en-US" sz="1600" dirty="0" err="1">
                <a:latin typeface="Arial Narrow" pitchFamily="34" charset="0"/>
              </a:rPr>
              <a:t>kesehatan</a:t>
            </a:r>
            <a:endParaRPr lang="en-US" sz="1600" dirty="0">
              <a:latin typeface="Arial Narrow" pitchFamily="34" charset="0"/>
            </a:endParaRPr>
          </a:p>
          <a:p>
            <a:pPr marL="231775" indent="-231775" algn="just">
              <a:spcBef>
                <a:spcPts val="0"/>
              </a:spcBef>
              <a:buFont typeface="Arial" pitchFamily="34" charset="0"/>
              <a:buChar char="•"/>
              <a:defRPr/>
            </a:pPr>
            <a:r>
              <a:rPr lang="en-US" sz="1600" dirty="0" err="1">
                <a:latin typeface="Arial Narrow" pitchFamily="34" charset="0"/>
              </a:rPr>
              <a:t>Pelaporan</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K3L</a:t>
            </a:r>
          </a:p>
        </p:txBody>
      </p:sp>
      <p:pic>
        <p:nvPicPr>
          <p:cNvPr id="40969" name="Picture 40" descr="accident report.png">
            <a:extLst>
              <a:ext uri="{FF2B5EF4-FFF2-40B4-BE49-F238E27FC236}">
                <a16:creationId xmlns:a16="http://schemas.microsoft.com/office/drawing/2014/main" id="{B506DB97-568C-40AE-B7EE-680F2E483452}"/>
              </a:ext>
            </a:extLst>
          </p:cNvPr>
          <p:cNvPicPr>
            <a:picLocks noChangeAspect="1"/>
          </p:cNvPicPr>
          <p:nvPr/>
        </p:nvPicPr>
        <p:blipFill>
          <a:blip r:embed="rId7">
            <a:clrChange>
              <a:clrFrom>
                <a:srgbClr val="774B0A"/>
              </a:clrFrom>
              <a:clrTo>
                <a:srgbClr val="774B0A">
                  <a:alpha val="0"/>
                </a:srgbClr>
              </a:clrTo>
            </a:clrChange>
            <a:lum bright="10000"/>
            <a:extLst>
              <a:ext uri="{28A0092B-C50C-407E-A947-70E740481C1C}">
                <a14:useLocalDpi xmlns:a14="http://schemas.microsoft.com/office/drawing/2010/main" val="0"/>
              </a:ext>
            </a:extLst>
          </a:blip>
          <a:srcRect l="13208" t="9761"/>
          <a:stretch>
            <a:fillRect/>
          </a:stretch>
        </p:blipFill>
        <p:spPr bwMode="auto">
          <a:xfrm>
            <a:off x="4452938" y="1700213"/>
            <a:ext cx="24955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Footer Placeholder 1">
            <a:extLst>
              <a:ext uri="{FF2B5EF4-FFF2-40B4-BE49-F238E27FC236}">
                <a16:creationId xmlns:a16="http://schemas.microsoft.com/office/drawing/2014/main" id="{1A6077B8-D6AE-49DF-8094-575E8E78B90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40971" name="Slide Number Placeholder 2">
            <a:extLst>
              <a:ext uri="{FF2B5EF4-FFF2-40B4-BE49-F238E27FC236}">
                <a16:creationId xmlns:a16="http://schemas.microsoft.com/office/drawing/2014/main" id="{09A14B3E-FDB2-4F41-A4BA-DA505AE74A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CD8EE-03C8-4C75-938D-8B53D26F3150}" type="slidenum">
              <a:rPr lang="en-US" altLang="en-US" sz="1400" smtClean="0">
                <a:latin typeface="Times New Roman" panose="02020603050405020304" pitchFamily="18" charset="0"/>
              </a:rPr>
              <a:pPr>
                <a:spcBef>
                  <a:spcPct val="0"/>
                </a:spcBef>
                <a:buFontTx/>
                <a:buNone/>
              </a:pPr>
              <a:t>36</a:t>
            </a:fld>
            <a:endParaRPr lang="en-US" altLang="en-US" sz="1400">
              <a:latin typeface="Times New Roman" panose="02020603050405020304" pitchFamily="18" charset="0"/>
            </a:endParaRPr>
          </a:p>
        </p:txBody>
      </p:sp>
      <p:sp>
        <p:nvSpPr>
          <p:cNvPr id="2" name="Rectangle 1">
            <a:extLst>
              <a:ext uri="{FF2B5EF4-FFF2-40B4-BE49-F238E27FC236}">
                <a16:creationId xmlns:a16="http://schemas.microsoft.com/office/drawing/2014/main" id="{7FEEB12B-898B-404E-97A6-2709EEA878F0}"/>
              </a:ext>
            </a:extLst>
          </p:cNvPr>
          <p:cNvSpPr/>
          <p:nvPr/>
        </p:nvSpPr>
        <p:spPr>
          <a:xfrm>
            <a:off x="4467225" y="1544638"/>
            <a:ext cx="4649788"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ABE7C60-F1D4-42A7-AE39-4FBC12ECFAA0}"/>
              </a:ext>
            </a:extLst>
          </p:cNvPr>
          <p:cNvSpPr/>
          <p:nvPr/>
        </p:nvSpPr>
        <p:spPr>
          <a:xfrm>
            <a:off x="5528215" y="230892"/>
            <a:ext cx="333006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7.4)</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185138C-A309-4F6F-944E-9D75A5B8C738}"/>
              </a:ext>
            </a:extLst>
          </p:cNvPr>
          <p:cNvSpPr/>
          <p:nvPr/>
        </p:nvSpPr>
        <p:spPr>
          <a:xfrm>
            <a:off x="1" y="-27384"/>
            <a:ext cx="9144000" cy="6858000"/>
          </a:xfrm>
          <a:prstGeom prst="rect">
            <a:avLst/>
          </a:prstGeom>
          <a:gradFill>
            <a:gsLst>
              <a:gs pos="49000">
                <a:srgbClr val="FFFF00">
                  <a:alpha val="15000"/>
                </a:srgbClr>
              </a:gs>
              <a:gs pos="53000">
                <a:srgbClr val="D4DEFF"/>
              </a:gs>
              <a:gs pos="83000">
                <a:srgbClr val="D4DEFF"/>
              </a:gs>
              <a:gs pos="100000">
                <a:srgbClr val="96AB9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28" name="Diagram 27">
            <a:extLst>
              <a:ext uri="{FF2B5EF4-FFF2-40B4-BE49-F238E27FC236}">
                <a16:creationId xmlns:a16="http://schemas.microsoft.com/office/drawing/2014/main" id="{CE20AB3B-7DCF-49F8-B0C6-5943101B40DA}"/>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181903C4-550E-43ED-8535-EE9F004A19FD}"/>
              </a:ext>
            </a:extLst>
          </p:cNvPr>
          <p:cNvCxnSpPr/>
          <p:nvPr/>
        </p:nvCxnSpPr>
        <p:spPr>
          <a:xfrm flipH="1">
            <a:off x="4500563" y="357188"/>
            <a:ext cx="4762" cy="612616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992" name="TextBox 13">
            <a:extLst>
              <a:ext uri="{FF2B5EF4-FFF2-40B4-BE49-F238E27FC236}">
                <a16:creationId xmlns:a16="http://schemas.microsoft.com/office/drawing/2014/main" id="{69514F62-3201-42B6-A2F1-014B07B3096D}"/>
              </a:ext>
            </a:extLst>
          </p:cNvPr>
          <p:cNvSpPr txBox="1">
            <a:spLocks noChangeArrowheads="1"/>
          </p:cNvSpPr>
          <p:nvPr/>
        </p:nvSpPr>
        <p:spPr bwMode="auto">
          <a:xfrm>
            <a:off x="566912" y="1270853"/>
            <a:ext cx="296267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dirty="0" err="1">
                <a:latin typeface="Arial Narrow" panose="020B0606020202030204" pitchFamily="34" charset="0"/>
              </a:rPr>
              <a:t>Pendokumentasian</a:t>
            </a:r>
            <a:r>
              <a:rPr lang="en-US" altLang="en-US" sz="2800" b="1" dirty="0">
                <a:latin typeface="Arial Narrow" panose="020B0606020202030204" pitchFamily="34" charset="0"/>
              </a:rPr>
              <a:t> </a:t>
            </a:r>
          </a:p>
          <a:p>
            <a:pPr eaLnBrk="1" hangingPunct="1">
              <a:spcBef>
                <a:spcPct val="0"/>
              </a:spcBef>
              <a:buFontTx/>
              <a:buNone/>
            </a:pPr>
            <a:r>
              <a:rPr lang="en-US" altLang="en-US" sz="2800" b="1" dirty="0">
                <a:latin typeface="Arial Narrow" panose="020B0606020202030204" pitchFamily="34" charset="0"/>
              </a:rPr>
              <a:t>&amp; </a:t>
            </a:r>
            <a:r>
              <a:rPr lang="en-US" altLang="en-US" sz="2800" b="1" dirty="0" err="1">
                <a:latin typeface="Arial Narrow" panose="020B0606020202030204" pitchFamily="34" charset="0"/>
              </a:rPr>
              <a:t>Pengendaliannya</a:t>
            </a:r>
            <a:endParaRPr lang="en-US" altLang="en-US" sz="2800" b="1" dirty="0">
              <a:latin typeface="Arial Narrow" panose="020B0606020202030204" pitchFamily="34" charset="0"/>
            </a:endParaRPr>
          </a:p>
        </p:txBody>
      </p:sp>
      <p:sp>
        <p:nvSpPr>
          <p:cNvPr id="41993" name="Rectangle 22">
            <a:extLst>
              <a:ext uri="{FF2B5EF4-FFF2-40B4-BE49-F238E27FC236}">
                <a16:creationId xmlns:a16="http://schemas.microsoft.com/office/drawing/2014/main" id="{0C8169A4-BFDB-4D7C-B443-9CA0AA84D737}"/>
              </a:ext>
            </a:extLst>
          </p:cNvPr>
          <p:cNvSpPr>
            <a:spLocks noChangeArrowheads="1"/>
          </p:cNvSpPr>
          <p:nvPr/>
        </p:nvSpPr>
        <p:spPr bwMode="auto">
          <a:xfrm>
            <a:off x="138113" y="2364850"/>
            <a:ext cx="41433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dirty="0">
                <a:latin typeface="Arial Narrow" panose="020B0606020202030204" pitchFamily="34" charset="0"/>
              </a:rPr>
              <a:t>Perusahaan </a:t>
            </a:r>
            <a:r>
              <a:rPr lang="en-US" altLang="en-US" sz="1800" dirty="0" err="1">
                <a:latin typeface="Arial Narrow" panose="020B0606020202030204" pitchFamily="34" charset="0"/>
              </a:rPr>
              <a:t>memiliki</a:t>
            </a:r>
            <a:r>
              <a:rPr lang="en-US" altLang="en-US" sz="1800" dirty="0">
                <a:latin typeface="Arial Narrow" panose="020B0606020202030204" pitchFamily="34" charset="0"/>
              </a:rPr>
              <a:t> </a:t>
            </a:r>
            <a:r>
              <a:rPr lang="en-US" altLang="en-US" sz="1800" dirty="0" err="1">
                <a:latin typeface="Arial Narrow" panose="020B0606020202030204" pitchFamily="34" charset="0"/>
              </a:rPr>
              <a:t>prosedur</a:t>
            </a:r>
            <a:r>
              <a:rPr lang="en-US" altLang="en-US" sz="1800" dirty="0">
                <a:latin typeface="Arial Narrow" panose="020B0606020202030204" pitchFamily="34" charset="0"/>
              </a:rPr>
              <a:t> </a:t>
            </a:r>
            <a:r>
              <a:rPr lang="en-US" altLang="en-US" sz="1800" dirty="0" err="1">
                <a:latin typeface="Arial Narrow" panose="020B0606020202030204" pitchFamily="34" charset="0"/>
              </a:rPr>
              <a:t>untuk</a:t>
            </a:r>
            <a:r>
              <a:rPr lang="en-US" altLang="en-US" sz="1800" dirty="0">
                <a:latin typeface="Arial Narrow" panose="020B0606020202030204" pitchFamily="34" charset="0"/>
              </a:rPr>
              <a:t> </a:t>
            </a:r>
            <a:r>
              <a:rPr lang="en-US" altLang="en-US" sz="1800" dirty="0" err="1">
                <a:latin typeface="Arial Narrow" panose="020B0606020202030204" pitchFamily="34" charset="0"/>
              </a:rPr>
              <a:t>identifikasi</a:t>
            </a:r>
            <a:r>
              <a:rPr lang="en-US" altLang="en-US" sz="1800" dirty="0">
                <a:latin typeface="Arial Narrow" panose="020B0606020202030204" pitchFamily="34" charset="0"/>
              </a:rPr>
              <a:t>, </a:t>
            </a:r>
            <a:r>
              <a:rPr lang="en-US" altLang="en-US" sz="1800" dirty="0" err="1">
                <a:latin typeface="Arial Narrow" panose="020B0606020202030204" pitchFamily="34" charset="0"/>
              </a:rPr>
              <a:t>penerbitan</a:t>
            </a:r>
            <a:r>
              <a:rPr lang="en-US" altLang="en-US" sz="1800" dirty="0">
                <a:latin typeface="Arial Narrow" panose="020B0606020202030204" pitchFamily="34" charset="0"/>
              </a:rPr>
              <a:t>, </a:t>
            </a:r>
            <a:r>
              <a:rPr lang="en-US" altLang="en-US" sz="1800" dirty="0" err="1">
                <a:latin typeface="Arial Narrow" panose="020B0606020202030204" pitchFamily="34" charset="0"/>
              </a:rPr>
              <a:t>distribusi</a:t>
            </a:r>
            <a:r>
              <a:rPr lang="en-US" altLang="en-US" sz="1800" dirty="0">
                <a:latin typeface="Arial Narrow" panose="020B0606020202030204" pitchFamily="34" charset="0"/>
              </a:rPr>
              <a:t> dan update </a:t>
            </a:r>
            <a:r>
              <a:rPr lang="en-US" altLang="en-US" sz="1800" dirty="0" err="1">
                <a:latin typeface="Arial Narrow" panose="020B0606020202030204" pitchFamily="34" charset="0"/>
              </a:rPr>
              <a:t>dokumen-dokumen</a:t>
            </a:r>
            <a:r>
              <a:rPr lang="en-US" altLang="en-US" sz="1800" dirty="0">
                <a:latin typeface="Arial Narrow" panose="020B0606020202030204" pitchFamily="34" charset="0"/>
              </a:rPr>
              <a:t> </a:t>
            </a:r>
            <a:r>
              <a:rPr lang="en-US" altLang="en-US" sz="1800" dirty="0" err="1">
                <a:latin typeface="Arial Narrow" panose="020B0606020202030204" pitchFamily="34" charset="0"/>
              </a:rPr>
              <a:t>penerapan</a:t>
            </a:r>
            <a:r>
              <a:rPr lang="en-US" altLang="en-US" sz="1800" dirty="0">
                <a:latin typeface="Arial Narrow" panose="020B0606020202030204" pitchFamily="34" charset="0"/>
              </a:rPr>
              <a:t> SMK3.</a:t>
            </a:r>
          </a:p>
          <a:p>
            <a:pPr>
              <a:spcBef>
                <a:spcPct val="50000"/>
              </a:spcBef>
              <a:buFontTx/>
              <a:buNone/>
            </a:pPr>
            <a:r>
              <a:rPr lang="en-US" altLang="en-US" sz="1800" dirty="0" err="1">
                <a:latin typeface="Arial Narrow" panose="020B0606020202030204" pitchFamily="34" charset="0"/>
              </a:rPr>
              <a:t>Dokumen</a:t>
            </a:r>
            <a:r>
              <a:rPr lang="en-US" altLang="en-US" sz="1800" dirty="0">
                <a:latin typeface="Arial Narrow" panose="020B0606020202030204" pitchFamily="34" charset="0"/>
              </a:rPr>
              <a:t> SMK3 </a:t>
            </a:r>
            <a:r>
              <a:rPr lang="en-US" altLang="en-US" sz="1800" dirty="0" err="1">
                <a:latin typeface="Arial Narrow" panose="020B0606020202030204" pitchFamily="34" charset="0"/>
              </a:rPr>
              <a:t>dapat</a:t>
            </a:r>
            <a:r>
              <a:rPr lang="en-US" altLang="en-US" sz="1800" dirty="0">
                <a:latin typeface="Arial Narrow" panose="020B0606020202030204" pitchFamily="34" charset="0"/>
              </a:rPr>
              <a:t> </a:t>
            </a:r>
            <a:r>
              <a:rPr lang="en-US" altLang="en-US" sz="1800" dirty="0" err="1">
                <a:latin typeface="Arial Narrow" panose="020B0606020202030204" pitchFamily="34" charset="0"/>
              </a:rPr>
              <a:t>terintegrasi</a:t>
            </a:r>
            <a:r>
              <a:rPr lang="en-US" altLang="en-US" sz="1800" dirty="0">
                <a:latin typeface="Arial Narrow" panose="020B0606020202030204" pitchFamily="34" charset="0"/>
              </a:rPr>
              <a:t> </a:t>
            </a:r>
            <a:r>
              <a:rPr lang="en-US" altLang="en-US" sz="1800" dirty="0" err="1">
                <a:latin typeface="Arial Narrow" panose="020B0606020202030204" pitchFamily="34" charset="0"/>
              </a:rPr>
              <a:t>dengan</a:t>
            </a:r>
            <a:r>
              <a:rPr lang="en-US" altLang="en-US" sz="1800" dirty="0">
                <a:latin typeface="Arial Narrow" panose="020B0606020202030204" pitchFamily="34" charset="0"/>
              </a:rPr>
              <a:t> </a:t>
            </a:r>
            <a:r>
              <a:rPr lang="en-US" altLang="en-US" sz="1800" dirty="0" err="1">
                <a:latin typeface="Arial Narrow" panose="020B0606020202030204" pitchFamily="34" charset="0"/>
              </a:rPr>
              <a:t>dokumen</a:t>
            </a:r>
            <a:r>
              <a:rPr lang="en-US" altLang="en-US" sz="1800" dirty="0">
                <a:latin typeface="Arial Narrow" panose="020B0606020202030204" pitchFamily="34" charset="0"/>
              </a:rPr>
              <a:t> </a:t>
            </a:r>
            <a:r>
              <a:rPr lang="en-US" altLang="en-US" sz="1800" dirty="0" err="1">
                <a:latin typeface="Arial Narrow" panose="020B0606020202030204" pitchFamily="34" charset="0"/>
              </a:rPr>
              <a:t>perusahaan</a:t>
            </a:r>
            <a:r>
              <a:rPr lang="en-US" altLang="en-US" sz="1800" dirty="0">
                <a:latin typeface="Arial Narrow" panose="020B0606020202030204" pitchFamily="34" charset="0"/>
              </a:rPr>
              <a:t> yang </a:t>
            </a:r>
            <a:r>
              <a:rPr lang="en-US" altLang="en-US" sz="1800" dirty="0" err="1">
                <a:latin typeface="Arial Narrow" panose="020B0606020202030204" pitchFamily="34" charset="0"/>
              </a:rPr>
              <a:t>telah</a:t>
            </a:r>
            <a:r>
              <a:rPr lang="en-US" altLang="en-US" sz="1800" dirty="0">
                <a:latin typeface="Arial Narrow" panose="020B0606020202030204" pitchFamily="34" charset="0"/>
              </a:rPr>
              <a:t> </a:t>
            </a:r>
            <a:r>
              <a:rPr lang="en-US" altLang="en-US" sz="1800" dirty="0" err="1">
                <a:latin typeface="Arial Narrow" panose="020B0606020202030204" pitchFamily="34" charset="0"/>
              </a:rPr>
              <a:t>ada</a:t>
            </a:r>
            <a:r>
              <a:rPr lang="en-US" altLang="en-US" sz="1800" dirty="0">
                <a:latin typeface="Arial Narrow" panose="020B0606020202030204" pitchFamily="34" charset="0"/>
              </a:rPr>
              <a:t>.</a:t>
            </a:r>
          </a:p>
        </p:txBody>
      </p:sp>
      <p:sp>
        <p:nvSpPr>
          <p:cNvPr id="40" name="Rectangle 39">
            <a:extLst>
              <a:ext uri="{FF2B5EF4-FFF2-40B4-BE49-F238E27FC236}">
                <a16:creationId xmlns:a16="http://schemas.microsoft.com/office/drawing/2014/main" id="{408E3D5B-73E6-46E9-B525-CFE1D3BDB5BB}"/>
              </a:ext>
            </a:extLst>
          </p:cNvPr>
          <p:cNvSpPr/>
          <p:nvPr/>
        </p:nvSpPr>
        <p:spPr>
          <a:xfrm>
            <a:off x="4643438" y="2928938"/>
            <a:ext cx="4286250" cy="1477962"/>
          </a:xfrm>
          <a:prstGeom prst="rect">
            <a:avLst/>
          </a:prstGeom>
        </p:spPr>
        <p:txBody>
          <a:bodyPr>
            <a:spAutoFit/>
          </a:bodyPr>
          <a:lstStyle/>
          <a:p>
            <a:pPr algn="just">
              <a:spcBef>
                <a:spcPct val="50000"/>
              </a:spcBef>
              <a:defRPr/>
            </a:pPr>
            <a:r>
              <a:rPr lang="en-US" sz="1800" dirty="0" err="1">
                <a:latin typeface="Arial Narrow" pitchFamily="34" charset="0"/>
              </a:rPr>
              <a:t>Pengendalian</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SMK3 </a:t>
            </a:r>
            <a:r>
              <a:rPr lang="en-US" sz="1800" dirty="0" err="1">
                <a:latin typeface="Arial Narrow" pitchFamily="34" charset="0"/>
              </a:rPr>
              <a:t>mensyaratkan</a:t>
            </a:r>
            <a:r>
              <a:rPr lang="en-US" sz="1800" dirty="0">
                <a:latin typeface="Arial Narrow" pitchFamily="34" charset="0"/>
              </a:rPr>
              <a:t>;</a:t>
            </a:r>
          </a:p>
          <a:p>
            <a:pPr marL="290513" indent="-290513" algn="just">
              <a:spcBef>
                <a:spcPts val="0"/>
              </a:spcBef>
              <a:buFontTx/>
              <a:buAutoNum type="arabicPeriod"/>
              <a:defRPr/>
            </a:pPr>
            <a:r>
              <a:rPr lang="en-US" sz="1800" dirty="0" err="1">
                <a:latin typeface="Arial Narrow" pitchFamily="34" charset="0"/>
              </a:rPr>
              <a:t>Dokumen</a:t>
            </a:r>
            <a:r>
              <a:rPr lang="en-US" sz="1800" dirty="0">
                <a:latin typeface="Arial Narrow" pitchFamily="34" charset="0"/>
              </a:rPr>
              <a:t> </a:t>
            </a:r>
            <a:r>
              <a:rPr lang="en-US" sz="1800" dirty="0" err="1">
                <a:latin typeface="Arial Narrow" pitchFamily="34" charset="0"/>
              </a:rPr>
              <a:t>beridentifikasi</a:t>
            </a:r>
            <a:r>
              <a:rPr lang="en-US" sz="1800" dirty="0">
                <a:latin typeface="Arial Narrow" pitchFamily="34" charset="0"/>
              </a:rPr>
              <a:t> &amp; </a:t>
            </a:r>
            <a:r>
              <a:rPr lang="en-US" sz="1800" dirty="0" err="1">
                <a:latin typeface="Arial Narrow" pitchFamily="34" charset="0"/>
              </a:rPr>
              <a:t>mampu</a:t>
            </a:r>
            <a:r>
              <a:rPr lang="en-US" sz="1800" dirty="0">
                <a:latin typeface="Arial Narrow" pitchFamily="34" charset="0"/>
              </a:rPr>
              <a:t> </a:t>
            </a:r>
            <a:r>
              <a:rPr lang="en-US" sz="1800" dirty="0" err="1">
                <a:latin typeface="Arial Narrow" pitchFamily="34" charset="0"/>
              </a:rPr>
              <a:t>telusur</a:t>
            </a:r>
            <a:endParaRPr lang="en-US" sz="1800" dirty="0">
              <a:latin typeface="Arial Narrow" pitchFamily="34" charset="0"/>
            </a:endParaRPr>
          </a:p>
          <a:p>
            <a:pPr marL="290513" indent="-290513" algn="just">
              <a:spcBef>
                <a:spcPts val="0"/>
              </a:spcBef>
              <a:buFontTx/>
              <a:buAutoNum type="arabicPeriod"/>
              <a:defRPr/>
            </a:pPr>
            <a:r>
              <a:rPr lang="en-US" sz="1800" dirty="0" err="1">
                <a:latin typeface="Arial Narrow" pitchFamily="34" charset="0"/>
              </a:rPr>
              <a:t>Dokumen</a:t>
            </a:r>
            <a:r>
              <a:rPr lang="en-US" sz="1800" dirty="0">
                <a:latin typeface="Arial Narrow" pitchFamily="34" charset="0"/>
              </a:rPr>
              <a:t> yang </a:t>
            </a:r>
            <a:r>
              <a:rPr lang="en-US" sz="1800" dirty="0" err="1">
                <a:latin typeface="Arial Narrow" pitchFamily="34" charset="0"/>
              </a:rPr>
              <a:t>beredar</a:t>
            </a:r>
            <a:r>
              <a:rPr lang="en-US" sz="1800" dirty="0">
                <a:latin typeface="Arial Narrow" pitchFamily="34" charset="0"/>
              </a:rPr>
              <a:t> </a:t>
            </a:r>
            <a:r>
              <a:rPr lang="en-US" sz="1800" dirty="0" err="1">
                <a:latin typeface="Arial Narrow" pitchFamily="34" charset="0"/>
              </a:rPr>
              <a:t>revisi</a:t>
            </a:r>
            <a:r>
              <a:rPr lang="en-US" sz="1800" dirty="0">
                <a:latin typeface="Arial Narrow" pitchFamily="34" charset="0"/>
              </a:rPr>
              <a:t> </a:t>
            </a:r>
            <a:r>
              <a:rPr lang="en-US" sz="1800" dirty="0" err="1">
                <a:latin typeface="Arial Narrow" pitchFamily="34" charset="0"/>
              </a:rPr>
              <a:t>terkini</a:t>
            </a:r>
            <a:endParaRPr lang="en-US" sz="1800" dirty="0">
              <a:latin typeface="Arial Narrow" pitchFamily="34" charset="0"/>
            </a:endParaRPr>
          </a:p>
          <a:p>
            <a:pPr marL="290513" indent="-290513" algn="just">
              <a:spcBef>
                <a:spcPts val="0"/>
              </a:spcBef>
              <a:buFontTx/>
              <a:buAutoNum type="arabicPeriod"/>
              <a:defRPr/>
            </a:pPr>
            <a:r>
              <a:rPr lang="en-US" sz="1800" dirty="0" err="1">
                <a:latin typeface="Arial Narrow" pitchFamily="34" charset="0"/>
              </a:rPr>
              <a:t>Persetujuan</a:t>
            </a:r>
            <a:r>
              <a:rPr lang="en-US" sz="1800" dirty="0">
                <a:latin typeface="Arial Narrow" pitchFamily="34" charset="0"/>
              </a:rPr>
              <a:t> </a:t>
            </a:r>
            <a:r>
              <a:rPr lang="en-US" sz="1800" dirty="0" err="1">
                <a:latin typeface="Arial Narrow" pitchFamily="34" charset="0"/>
              </a:rPr>
              <a:t>penerbitan</a:t>
            </a:r>
            <a:r>
              <a:rPr lang="en-US" sz="1800" dirty="0">
                <a:latin typeface="Arial Narrow" pitchFamily="34" charset="0"/>
              </a:rPr>
              <a:t> </a:t>
            </a:r>
            <a:r>
              <a:rPr lang="en-US" sz="1800" dirty="0" err="1">
                <a:latin typeface="Arial Narrow" pitchFamily="34" charset="0"/>
              </a:rPr>
              <a:t>dokumen</a:t>
            </a:r>
            <a:endParaRPr lang="en-US" sz="1800" dirty="0">
              <a:latin typeface="Arial Narrow" pitchFamily="34" charset="0"/>
            </a:endParaRPr>
          </a:p>
          <a:p>
            <a:pPr marL="290513" indent="-290513" algn="just">
              <a:spcBef>
                <a:spcPts val="0"/>
              </a:spcBef>
              <a:buFontTx/>
              <a:buAutoNum type="arabicPeriod"/>
              <a:defRPr/>
            </a:pPr>
            <a:r>
              <a:rPr lang="en-US" sz="1800" dirty="0" err="1">
                <a:latin typeface="Arial Narrow" pitchFamily="34" charset="0"/>
              </a:rPr>
              <a:t>Dokumen</a:t>
            </a:r>
            <a:r>
              <a:rPr lang="en-US" sz="1800" dirty="0">
                <a:latin typeface="Arial Narrow" pitchFamily="34" charset="0"/>
              </a:rPr>
              <a:t> </a:t>
            </a:r>
            <a:r>
              <a:rPr lang="en-US" sz="1800" dirty="0" err="1">
                <a:latin typeface="Arial Narrow" pitchFamily="34" charset="0"/>
              </a:rPr>
              <a:t>usang</a:t>
            </a:r>
            <a:r>
              <a:rPr lang="en-US" sz="1800" dirty="0">
                <a:latin typeface="Arial Narrow" pitchFamily="34" charset="0"/>
              </a:rPr>
              <a:t> </a:t>
            </a:r>
            <a:r>
              <a:rPr lang="en-US" sz="1800" dirty="0" err="1">
                <a:latin typeface="Arial Narrow" pitchFamily="34" charset="0"/>
              </a:rPr>
              <a:t>disingkirkan</a:t>
            </a:r>
            <a:endParaRPr lang="en-US" sz="1800" dirty="0">
              <a:latin typeface="Arial Narrow" pitchFamily="34" charset="0"/>
            </a:endParaRPr>
          </a:p>
        </p:txBody>
      </p:sp>
      <p:pic>
        <p:nvPicPr>
          <p:cNvPr id="41995" name="Picture 14" descr="Document">
            <a:extLst>
              <a:ext uri="{FF2B5EF4-FFF2-40B4-BE49-F238E27FC236}">
                <a16:creationId xmlns:a16="http://schemas.microsoft.com/office/drawing/2014/main" id="{D06E2323-B06D-4C37-9884-A6B74C43AC7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980925"/>
            <a:ext cx="3103269" cy="287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1" descr="level dokumen.jpg">
            <a:extLst>
              <a:ext uri="{FF2B5EF4-FFF2-40B4-BE49-F238E27FC236}">
                <a16:creationId xmlns:a16="http://schemas.microsoft.com/office/drawing/2014/main" id="{B11218C6-06B6-4535-BA3F-1007D8E23F4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214313"/>
            <a:ext cx="4389437"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TextBox 15">
            <a:extLst>
              <a:ext uri="{FF2B5EF4-FFF2-40B4-BE49-F238E27FC236}">
                <a16:creationId xmlns:a16="http://schemas.microsoft.com/office/drawing/2014/main" id="{C38961D6-85C9-4659-84C1-494387F7AD17}"/>
              </a:ext>
            </a:extLst>
          </p:cNvPr>
          <p:cNvSpPr txBox="1">
            <a:spLocks noChangeArrowheads="1"/>
          </p:cNvSpPr>
          <p:nvPr/>
        </p:nvSpPr>
        <p:spPr bwMode="auto">
          <a:xfrm>
            <a:off x="4633913" y="4457700"/>
            <a:ext cx="372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latin typeface="Arial Narrow" panose="020B0606020202030204" pitchFamily="34" charset="0"/>
              </a:rPr>
              <a:t>Pencatatan &amp; Manajemen Informasi</a:t>
            </a:r>
          </a:p>
        </p:txBody>
      </p:sp>
      <p:sp>
        <p:nvSpPr>
          <p:cNvPr id="41998" name="Rectangle 16">
            <a:extLst>
              <a:ext uri="{FF2B5EF4-FFF2-40B4-BE49-F238E27FC236}">
                <a16:creationId xmlns:a16="http://schemas.microsoft.com/office/drawing/2014/main" id="{0EA57FF2-9AF3-4DBE-8E46-59E30A9D9F34}"/>
              </a:ext>
            </a:extLst>
          </p:cNvPr>
          <p:cNvSpPr>
            <a:spLocks noChangeArrowheads="1"/>
          </p:cNvSpPr>
          <p:nvPr/>
        </p:nvSpPr>
        <p:spPr bwMode="auto">
          <a:xfrm>
            <a:off x="4643438" y="4818063"/>
            <a:ext cx="43576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Narrow" panose="020B0606020202030204" pitchFamily="34" charset="0"/>
              </a:rPr>
              <a:t>Perusahaan memiliki prosedur untuk identifikasi, penyimpanan dan pemeliharaan catatan – catatan K3.</a:t>
            </a:r>
          </a:p>
          <a:p>
            <a:pPr>
              <a:spcBef>
                <a:spcPct val="0"/>
              </a:spcBef>
              <a:buFontTx/>
              <a:buNone/>
            </a:pPr>
            <a:endParaRPr lang="en-US" altLang="en-US" sz="1800">
              <a:latin typeface="Arial Narrow" panose="020B0606020202030204" pitchFamily="34" charset="0"/>
            </a:endParaRPr>
          </a:p>
          <a:p>
            <a:pPr>
              <a:spcBef>
                <a:spcPct val="0"/>
              </a:spcBef>
              <a:buFontTx/>
              <a:buNone/>
            </a:pPr>
            <a:r>
              <a:rPr lang="en-US" altLang="en-US" sz="1800">
                <a:latin typeface="Arial Narrow" panose="020B0606020202030204" pitchFamily="34" charset="0"/>
              </a:rPr>
              <a:t>Pencatatan ini diperlukan bagi perusahaan untuk menunjukkan kesesuaiannya dengan SMK3</a:t>
            </a:r>
          </a:p>
        </p:txBody>
      </p:sp>
      <p:sp>
        <p:nvSpPr>
          <p:cNvPr id="41999" name="Footer Placeholder 1">
            <a:extLst>
              <a:ext uri="{FF2B5EF4-FFF2-40B4-BE49-F238E27FC236}">
                <a16:creationId xmlns:a16="http://schemas.microsoft.com/office/drawing/2014/main" id="{DDBD6C02-1E9E-4115-8C6D-3D644A2700F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42000" name="Slide Number Placeholder 3">
            <a:extLst>
              <a:ext uri="{FF2B5EF4-FFF2-40B4-BE49-F238E27FC236}">
                <a16:creationId xmlns:a16="http://schemas.microsoft.com/office/drawing/2014/main" id="{2EE8C3D3-812F-4138-BF5F-4598F3820EE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C08ACA-ACD7-4EE6-BC4E-2E70D5BF73F3}" type="slidenum">
              <a:rPr lang="en-US" altLang="en-US" sz="1400" smtClean="0">
                <a:latin typeface="Times New Roman" panose="02020603050405020304" pitchFamily="18" charset="0"/>
              </a:rPr>
              <a:pPr>
                <a:spcBef>
                  <a:spcPct val="0"/>
                </a:spcBef>
                <a:buFontTx/>
                <a:buNone/>
              </a:pPr>
              <a:t>37</a:t>
            </a:fld>
            <a:endParaRPr lang="en-US" altLang="en-US" sz="1400">
              <a:latin typeface="Times New Roman" panose="02020603050405020304" pitchFamily="18" charset="0"/>
            </a:endParaRPr>
          </a:p>
        </p:txBody>
      </p:sp>
      <p:sp>
        <p:nvSpPr>
          <p:cNvPr id="16" name="Rectangle 15">
            <a:extLst>
              <a:ext uri="{FF2B5EF4-FFF2-40B4-BE49-F238E27FC236}">
                <a16:creationId xmlns:a16="http://schemas.microsoft.com/office/drawing/2014/main" id="{8989A707-BC2C-4AEA-9B62-EE6A482C998E}"/>
              </a:ext>
            </a:extLst>
          </p:cNvPr>
          <p:cNvSpPr/>
          <p:nvPr/>
        </p:nvSpPr>
        <p:spPr>
          <a:xfrm>
            <a:off x="142875" y="800070"/>
            <a:ext cx="333006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7.5)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8">
            <a:extLst>
              <a:ext uri="{FF2B5EF4-FFF2-40B4-BE49-F238E27FC236}">
                <a16:creationId xmlns:a16="http://schemas.microsoft.com/office/drawing/2014/main" id="{2D7F7C02-F854-48C7-9DF4-BC416BE7ECAC}"/>
              </a:ext>
            </a:extLst>
          </p:cNvPr>
          <p:cNvGrpSpPr>
            <a:grpSpLocks/>
          </p:cNvGrpSpPr>
          <p:nvPr/>
        </p:nvGrpSpPr>
        <p:grpSpPr bwMode="auto">
          <a:xfrm>
            <a:off x="0" y="0"/>
            <a:ext cx="2428875" cy="6834188"/>
            <a:chOff x="-410" y="0"/>
            <a:chExt cx="1953014" cy="6834850"/>
          </a:xfrm>
        </p:grpSpPr>
        <p:pic>
          <p:nvPicPr>
            <p:cNvPr id="43019" name="Picture 5" descr="10163006">
              <a:extLst>
                <a:ext uri="{FF2B5EF4-FFF2-40B4-BE49-F238E27FC236}">
                  <a16:creationId xmlns:a16="http://schemas.microsoft.com/office/drawing/2014/main" id="{BA9FE646-803F-47BD-97FE-8C19B031A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7024"/>
              <a:ext cx="1952604" cy="19446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20" name="Picture 13" descr="481363">
              <a:extLst>
                <a:ext uri="{FF2B5EF4-FFF2-40B4-BE49-F238E27FC236}">
                  <a16:creationId xmlns:a16="http://schemas.microsoft.com/office/drawing/2014/main" id="{7CCA4F74-C328-4BEE-9A7C-724C5D941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 y="3477288"/>
              <a:ext cx="1953014" cy="200026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21" name="Picture 16" descr="10046786">
              <a:extLst>
                <a:ext uri="{FF2B5EF4-FFF2-40B4-BE49-F238E27FC236}">
                  <a16:creationId xmlns:a16="http://schemas.microsoft.com/office/drawing/2014/main" id="{835B85E0-177B-44A5-AE32-73D600B09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2604" cy="150017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22" name="Picture 18" descr="dv779002_edited">
              <a:extLst>
                <a:ext uri="{FF2B5EF4-FFF2-40B4-BE49-F238E27FC236}">
                  <a16:creationId xmlns:a16="http://schemas.microsoft.com/office/drawing/2014/main" id="{59C16537-FD1D-4257-A5C0-E317A9472F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 y="5537863"/>
              <a:ext cx="1951037" cy="12969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52CBCE65-5E06-462B-A683-CD4F7970D541}"/>
              </a:ext>
            </a:extLst>
          </p:cNvPr>
          <p:cNvSpPr/>
          <p:nvPr/>
        </p:nvSpPr>
        <p:spPr>
          <a:xfrm>
            <a:off x="0" y="0"/>
            <a:ext cx="2474913" cy="6858000"/>
          </a:xfrm>
          <a:prstGeom prst="rect">
            <a:avLst/>
          </a:prstGeom>
          <a:solidFill>
            <a:srgbClr val="008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A0ABB5E3-AB75-4FD1-A1A0-E348A17FDDAA}"/>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5" name="Straight Connector 14">
            <a:extLst>
              <a:ext uri="{FF2B5EF4-FFF2-40B4-BE49-F238E27FC236}">
                <a16:creationId xmlns:a16="http://schemas.microsoft.com/office/drawing/2014/main" id="{54B9A94B-5025-43B0-AA97-E947724793DB}"/>
              </a:ext>
            </a:extLst>
          </p:cNvPr>
          <p:cNvCxnSpPr/>
          <p:nvPr/>
        </p:nvCxnSpPr>
        <p:spPr>
          <a:xfrm flipH="1">
            <a:off x="2622550" y="0"/>
            <a:ext cx="4763" cy="6858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014" name="Rectangle 31">
            <a:extLst>
              <a:ext uri="{FF2B5EF4-FFF2-40B4-BE49-F238E27FC236}">
                <a16:creationId xmlns:a16="http://schemas.microsoft.com/office/drawing/2014/main" id="{A5F06DC0-87DD-411C-81FF-25ADB6A3D7FA}"/>
              </a:ext>
            </a:extLst>
          </p:cNvPr>
          <p:cNvSpPr>
            <a:spLocks noChangeArrowheads="1"/>
          </p:cNvSpPr>
          <p:nvPr/>
        </p:nvSpPr>
        <p:spPr bwMode="auto">
          <a:xfrm>
            <a:off x="2791593" y="2662039"/>
            <a:ext cx="6143625"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pPr>
            <a:r>
              <a:rPr lang="en-US" altLang="en-US" sz="1800" dirty="0">
                <a:latin typeface="Arial Narrow" panose="020B0606020202030204" pitchFamily="34" charset="0"/>
              </a:rPr>
              <a:t>Perusahaan </a:t>
            </a:r>
            <a:r>
              <a:rPr lang="en-US" altLang="en-US" sz="1800" dirty="0" err="1">
                <a:latin typeface="Arial Narrow" panose="020B0606020202030204" pitchFamily="34" charset="0"/>
              </a:rPr>
              <a:t>harus</a:t>
            </a:r>
            <a:r>
              <a:rPr lang="en-US" altLang="en-US" sz="1800" dirty="0">
                <a:latin typeface="Arial Narrow" panose="020B0606020202030204" pitchFamily="34" charset="0"/>
              </a:rPr>
              <a:t> </a:t>
            </a:r>
            <a:r>
              <a:rPr lang="en-US" altLang="en-US" sz="1800" dirty="0" err="1">
                <a:latin typeface="Arial Narrow" panose="020B0606020202030204" pitchFamily="34" charset="0"/>
              </a:rPr>
              <a:t>merencanakan</a:t>
            </a:r>
            <a:r>
              <a:rPr lang="en-US" altLang="en-US" sz="1800" dirty="0">
                <a:latin typeface="Arial Narrow" panose="020B0606020202030204" pitchFamily="34" charset="0"/>
              </a:rPr>
              <a:t> </a:t>
            </a:r>
            <a:r>
              <a:rPr lang="en-US" altLang="en-US" sz="1800" dirty="0" err="1">
                <a:latin typeface="Arial Narrow" panose="020B0606020202030204" pitchFamily="34" charset="0"/>
              </a:rPr>
              <a:t>strategi</a:t>
            </a:r>
            <a:r>
              <a:rPr lang="en-US" altLang="en-US" sz="1800" dirty="0">
                <a:latin typeface="Arial Narrow" panose="020B0606020202030204" pitchFamily="34" charset="0"/>
              </a:rPr>
              <a:t> </a:t>
            </a:r>
            <a:r>
              <a:rPr lang="en-US" altLang="en-US" sz="1800" dirty="0" err="1">
                <a:latin typeface="Arial Narrow" panose="020B0606020202030204" pitchFamily="34" charset="0"/>
              </a:rPr>
              <a:t>untuk</a:t>
            </a:r>
            <a:r>
              <a:rPr lang="en-US" altLang="en-US" sz="1800" dirty="0">
                <a:latin typeface="Arial Narrow" panose="020B0606020202030204" pitchFamily="34" charset="0"/>
              </a:rPr>
              <a:t> </a:t>
            </a:r>
            <a:r>
              <a:rPr lang="en-US" altLang="en-US" sz="1800" dirty="0" err="1">
                <a:latin typeface="Arial Narrow" panose="020B0606020202030204" pitchFamily="34" charset="0"/>
              </a:rPr>
              <a:t>memastikan</a:t>
            </a:r>
            <a:r>
              <a:rPr lang="en-US" altLang="en-US" sz="1800" dirty="0">
                <a:latin typeface="Arial Narrow" panose="020B0606020202030204" pitchFamily="34" charset="0"/>
              </a:rPr>
              <a:t> </a:t>
            </a:r>
            <a:r>
              <a:rPr lang="en-US" altLang="en-US" sz="1800" dirty="0" err="1">
                <a:latin typeface="Arial Narrow" panose="020B0606020202030204" pitchFamily="34" charset="0"/>
              </a:rPr>
              <a:t>bahwa</a:t>
            </a:r>
            <a:r>
              <a:rPr lang="en-US" altLang="en-US" sz="1800" dirty="0">
                <a:latin typeface="Arial Narrow" panose="020B0606020202030204" pitchFamily="34" charset="0"/>
              </a:rPr>
              <a:t> </a:t>
            </a:r>
            <a:r>
              <a:rPr lang="en-US" altLang="en-US" sz="1800" dirty="0" err="1">
                <a:latin typeface="Arial Narrow" panose="020B0606020202030204" pitchFamily="34" charset="0"/>
              </a:rPr>
              <a:t>semua</a:t>
            </a:r>
            <a:r>
              <a:rPr lang="en-US" altLang="en-US" sz="1800" dirty="0">
                <a:latin typeface="Arial Narrow" panose="020B0606020202030204" pitchFamily="34" charset="0"/>
              </a:rPr>
              <a:t> </a:t>
            </a:r>
            <a:r>
              <a:rPr lang="en-US" altLang="en-US" sz="1800" dirty="0" err="1">
                <a:latin typeface="Arial Narrow" panose="020B0606020202030204" pitchFamily="34" charset="0"/>
              </a:rPr>
              <a:t>kegiatan</a:t>
            </a:r>
            <a:r>
              <a:rPr lang="en-US" altLang="en-US" sz="1800" dirty="0">
                <a:latin typeface="Arial Narrow" panose="020B0606020202030204" pitchFamily="34" charset="0"/>
              </a:rPr>
              <a:t> </a:t>
            </a:r>
            <a:r>
              <a:rPr lang="en-US" altLang="en-US" sz="1800" dirty="0" err="1">
                <a:latin typeface="Arial Narrow" panose="020B0606020202030204" pitchFamily="34" charset="0"/>
              </a:rPr>
              <a:t>operasional</a:t>
            </a:r>
            <a:r>
              <a:rPr lang="en-US" altLang="en-US" sz="1800" dirty="0">
                <a:latin typeface="Arial Narrow" panose="020B0606020202030204" pitchFamily="34" charset="0"/>
              </a:rPr>
              <a:t> </a:t>
            </a:r>
            <a:r>
              <a:rPr lang="en-US" altLang="en-US" sz="1800" dirty="0" err="1">
                <a:latin typeface="Arial Narrow" panose="020B0606020202030204" pitchFamily="34" charset="0"/>
              </a:rPr>
              <a:t>dilakukan</a:t>
            </a:r>
            <a:r>
              <a:rPr lang="en-US" altLang="en-US" sz="1800" dirty="0">
                <a:latin typeface="Arial Narrow" panose="020B0606020202030204" pitchFamily="34" charset="0"/>
              </a:rPr>
              <a:t> </a:t>
            </a:r>
            <a:r>
              <a:rPr lang="en-US" altLang="en-US" sz="1800" dirty="0" err="1">
                <a:latin typeface="Arial Narrow" panose="020B0606020202030204" pitchFamily="34" charset="0"/>
              </a:rPr>
              <a:t>dalam</a:t>
            </a:r>
            <a:r>
              <a:rPr lang="en-US" altLang="en-US" sz="1800" dirty="0">
                <a:latin typeface="Arial Narrow" panose="020B0606020202030204" pitchFamily="34" charset="0"/>
              </a:rPr>
              <a:t> </a:t>
            </a:r>
            <a:r>
              <a:rPr lang="en-US" altLang="en-US" sz="1800" dirty="0" err="1">
                <a:latin typeface="Arial Narrow" panose="020B0606020202030204" pitchFamily="34" charset="0"/>
              </a:rPr>
              <a:t>kondisi</a:t>
            </a:r>
            <a:r>
              <a:rPr lang="en-US" altLang="en-US" sz="1800" dirty="0">
                <a:latin typeface="Arial Narrow" panose="020B0606020202030204" pitchFamily="34" charset="0"/>
              </a:rPr>
              <a:t> </a:t>
            </a:r>
            <a:r>
              <a:rPr lang="en-US" altLang="en-US" sz="1800" dirty="0" err="1">
                <a:latin typeface="Arial Narrow" panose="020B0606020202030204" pitchFamily="34" charset="0"/>
              </a:rPr>
              <a:t>terkendali</a:t>
            </a:r>
            <a:r>
              <a:rPr lang="en-US" altLang="en-US" sz="1800" dirty="0">
                <a:latin typeface="Arial Narrow" panose="020B0606020202030204" pitchFamily="34" charset="0"/>
              </a:rPr>
              <a:t> (</a:t>
            </a:r>
            <a:r>
              <a:rPr lang="en-US" altLang="en-US" sz="1800" dirty="0" err="1">
                <a:latin typeface="Arial Narrow" panose="020B0606020202030204" pitchFamily="34" charset="0"/>
              </a:rPr>
              <a:t>aman</a:t>
            </a:r>
            <a:r>
              <a:rPr lang="en-US" altLang="en-US" sz="1800" dirty="0">
                <a:latin typeface="Arial Narrow" panose="020B0606020202030204" pitchFamily="34" charset="0"/>
              </a:rPr>
              <a:t>/</a:t>
            </a:r>
            <a:r>
              <a:rPr lang="en-US" altLang="en-US" sz="1800" dirty="0" err="1">
                <a:latin typeface="Arial Narrow" panose="020B0606020202030204" pitchFamily="34" charset="0"/>
              </a:rPr>
              <a:t>sesuai</a:t>
            </a:r>
            <a:r>
              <a:rPr lang="en-US" altLang="en-US" sz="1800" dirty="0">
                <a:latin typeface="Arial Narrow" panose="020B0606020202030204" pitchFamily="34" charset="0"/>
              </a:rPr>
              <a:t> </a:t>
            </a:r>
            <a:r>
              <a:rPr lang="en-US" altLang="en-US" sz="1800" dirty="0" err="1">
                <a:latin typeface="Arial Narrow" panose="020B0606020202030204" pitchFamily="34" charset="0"/>
              </a:rPr>
              <a:t>standar</a:t>
            </a:r>
            <a:r>
              <a:rPr lang="en-US" altLang="en-US" sz="1800" dirty="0">
                <a:latin typeface="Arial Narrow" panose="020B0606020202030204" pitchFamily="34" charset="0"/>
              </a:rPr>
              <a:t> </a:t>
            </a:r>
            <a:r>
              <a:rPr lang="en-US" altLang="en-US" sz="1800" dirty="0" err="1">
                <a:latin typeface="Arial Narrow" panose="020B0606020202030204" pitchFamily="34" charset="0"/>
              </a:rPr>
              <a:t>operasi</a:t>
            </a:r>
            <a:r>
              <a:rPr lang="en-US" altLang="en-US" sz="1800" dirty="0">
                <a:latin typeface="Arial Narrow" panose="020B0606020202030204" pitchFamily="34" charset="0"/>
              </a:rPr>
              <a:t>)</a:t>
            </a:r>
          </a:p>
          <a:p>
            <a:pPr algn="just">
              <a:spcBef>
                <a:spcPct val="50000"/>
              </a:spcBef>
              <a:buFontTx/>
              <a:buNone/>
            </a:pPr>
            <a:r>
              <a:rPr lang="en-US" altLang="en-US" sz="1800" dirty="0">
                <a:latin typeface="Arial Narrow" panose="020B0606020202030204" pitchFamily="34" charset="0"/>
              </a:rPr>
              <a:t>Hal </a:t>
            </a:r>
            <a:r>
              <a:rPr lang="en-US" altLang="en-US" sz="1800" dirty="0" err="1">
                <a:latin typeface="Arial Narrow" panose="020B0606020202030204" pitchFamily="34" charset="0"/>
              </a:rPr>
              <a:t>ini</a:t>
            </a:r>
            <a:r>
              <a:rPr lang="en-US" altLang="en-US" sz="1800" dirty="0">
                <a:latin typeface="Arial Narrow" panose="020B0606020202030204" pitchFamily="34" charset="0"/>
              </a:rPr>
              <a:t> </a:t>
            </a:r>
            <a:r>
              <a:rPr lang="en-US" altLang="en-US" sz="1800" dirty="0" err="1">
                <a:latin typeface="Arial Narrow" panose="020B0606020202030204" pitchFamily="34" charset="0"/>
              </a:rPr>
              <a:t>dicapai</a:t>
            </a:r>
            <a:r>
              <a:rPr lang="en-US" altLang="en-US" sz="1800" dirty="0">
                <a:latin typeface="Arial Narrow" panose="020B0606020202030204" pitchFamily="34" charset="0"/>
              </a:rPr>
              <a:t> </a:t>
            </a:r>
            <a:r>
              <a:rPr lang="en-US" altLang="en-US" sz="1800" dirty="0" err="1">
                <a:latin typeface="Arial Narrow" panose="020B0606020202030204" pitchFamily="34" charset="0"/>
              </a:rPr>
              <a:t>dengan</a:t>
            </a:r>
            <a:r>
              <a:rPr lang="en-US" altLang="en-US" sz="1800" dirty="0">
                <a:latin typeface="Arial Narrow" panose="020B0606020202030204" pitchFamily="34" charset="0"/>
              </a:rPr>
              <a:t> </a:t>
            </a:r>
            <a:r>
              <a:rPr lang="en-US" altLang="en-US" sz="1800" dirty="0" err="1">
                <a:latin typeface="Arial Narrow" panose="020B0606020202030204" pitchFamily="34" charset="0"/>
              </a:rPr>
              <a:t>menetapkan</a:t>
            </a:r>
            <a:r>
              <a:rPr lang="en-US" altLang="en-US" sz="1800" dirty="0">
                <a:latin typeface="Arial Narrow" panose="020B0606020202030204" pitchFamily="34" charset="0"/>
              </a:rPr>
              <a:t> &amp; </a:t>
            </a:r>
            <a:r>
              <a:rPr lang="en-US" altLang="en-US" sz="1800" dirty="0" err="1">
                <a:latin typeface="Arial Narrow" panose="020B0606020202030204" pitchFamily="34" charset="0"/>
              </a:rPr>
              <a:t>mendokumentasikan</a:t>
            </a:r>
            <a:r>
              <a:rPr lang="en-US" altLang="en-US" sz="1800" dirty="0">
                <a:latin typeface="Arial Narrow" panose="020B0606020202030204" pitchFamily="34" charset="0"/>
              </a:rPr>
              <a:t> </a:t>
            </a:r>
            <a:r>
              <a:rPr lang="en-US" altLang="en-US" sz="1800" u="sng" dirty="0" err="1">
                <a:latin typeface="Arial Narrow" panose="020B0606020202030204" pitchFamily="34" charset="0"/>
              </a:rPr>
              <a:t>prosedur</a:t>
            </a:r>
            <a:r>
              <a:rPr lang="en-US" altLang="en-US" sz="1800" u="sng" dirty="0">
                <a:latin typeface="Arial Narrow" panose="020B0606020202030204" pitchFamily="34" charset="0"/>
              </a:rPr>
              <a:t> </a:t>
            </a:r>
            <a:r>
              <a:rPr lang="en-US" altLang="en-US" sz="1800" u="sng" dirty="0" err="1">
                <a:latin typeface="Arial Narrow" panose="020B0606020202030204" pitchFamily="34" charset="0"/>
              </a:rPr>
              <a:t>kerja</a:t>
            </a:r>
            <a:r>
              <a:rPr lang="en-US" altLang="en-US" sz="1800" dirty="0">
                <a:latin typeface="Arial Narrow" panose="020B0606020202030204" pitchFamily="34" charset="0"/>
              </a:rPr>
              <a:t> dan </a:t>
            </a:r>
            <a:r>
              <a:rPr lang="en-US" altLang="en-US" sz="1800" u="sng" dirty="0" err="1">
                <a:latin typeface="Arial Narrow" panose="020B0606020202030204" pitchFamily="34" charset="0"/>
              </a:rPr>
              <a:t>menerapkan</a:t>
            </a:r>
            <a:r>
              <a:rPr lang="en-US" altLang="en-US" sz="1800" u="sng" dirty="0">
                <a:latin typeface="Arial Narrow" panose="020B0606020202030204" pitchFamily="34" charset="0"/>
              </a:rPr>
              <a:t> </a:t>
            </a:r>
            <a:r>
              <a:rPr lang="en-US" altLang="en-US" sz="1800" u="sng" dirty="0" err="1">
                <a:latin typeface="Arial Narrow" panose="020B0606020202030204" pitchFamily="34" charset="0"/>
              </a:rPr>
              <a:t>rekomendasi</a:t>
            </a:r>
            <a:r>
              <a:rPr lang="en-US" altLang="en-US" sz="1800" u="sng" dirty="0">
                <a:latin typeface="Arial Narrow" panose="020B0606020202030204" pitchFamily="34" charset="0"/>
              </a:rPr>
              <a:t> </a:t>
            </a:r>
            <a:r>
              <a:rPr lang="en-US" altLang="en-US" sz="1800" u="sng" dirty="0" err="1">
                <a:latin typeface="Arial Narrow" panose="020B0606020202030204" pitchFamily="34" charset="0"/>
              </a:rPr>
              <a:t>tindakan</a:t>
            </a:r>
            <a:r>
              <a:rPr lang="en-US" altLang="en-US" sz="1800" u="sng" dirty="0">
                <a:latin typeface="Arial Narrow" panose="020B0606020202030204" pitchFamily="34" charset="0"/>
              </a:rPr>
              <a:t> </a:t>
            </a:r>
            <a:r>
              <a:rPr lang="en-US" altLang="en-US" sz="1800" u="sng" dirty="0" err="1">
                <a:latin typeface="Arial Narrow" panose="020B0606020202030204" pitchFamily="34" charset="0"/>
              </a:rPr>
              <a:t>pengendalian</a:t>
            </a:r>
            <a:r>
              <a:rPr lang="en-US" altLang="en-US" sz="1800" u="sng" dirty="0">
                <a:latin typeface="Arial Narrow" panose="020B0606020202030204" pitchFamily="34" charset="0"/>
              </a:rPr>
              <a:t> </a:t>
            </a:r>
            <a:r>
              <a:rPr lang="en-US" altLang="en-US" sz="1800" u="sng" dirty="0" err="1">
                <a:latin typeface="Arial Narrow" panose="020B0606020202030204" pitchFamily="34" charset="0"/>
              </a:rPr>
              <a:t>risiko</a:t>
            </a:r>
            <a:r>
              <a:rPr lang="en-US" altLang="en-US" sz="1800" dirty="0">
                <a:latin typeface="Arial Narrow" panose="020B0606020202030204" pitchFamily="34" charset="0"/>
              </a:rPr>
              <a:t> (</a:t>
            </a:r>
            <a:r>
              <a:rPr lang="en-US" altLang="en-US" sz="1800" i="1" dirty="0" err="1">
                <a:latin typeface="Arial Narrow" panose="020B0606020202030204" pitchFamily="34" charset="0"/>
              </a:rPr>
              <a:t>lihat</a:t>
            </a:r>
            <a:r>
              <a:rPr lang="en-US" altLang="en-US" sz="1800" i="1" dirty="0">
                <a:latin typeface="Arial Narrow" panose="020B0606020202030204" pitchFamily="34" charset="0"/>
              </a:rPr>
              <a:t> </a:t>
            </a:r>
            <a:r>
              <a:rPr lang="en-US" altLang="en-US" sz="1800" i="1" dirty="0" err="1">
                <a:latin typeface="Arial Narrow" panose="020B0606020202030204" pitchFamily="34" charset="0"/>
              </a:rPr>
              <a:t>tahap</a:t>
            </a:r>
            <a:r>
              <a:rPr lang="en-US" altLang="en-US" sz="1800" i="1" dirty="0">
                <a:latin typeface="Arial Narrow" panose="020B0606020202030204" pitchFamily="34" charset="0"/>
              </a:rPr>
              <a:t> </a:t>
            </a:r>
            <a:r>
              <a:rPr lang="en-US" altLang="en-US" sz="1800" i="1" dirty="0" err="1">
                <a:latin typeface="Arial Narrow" panose="020B0606020202030204" pitchFamily="34" charset="0"/>
              </a:rPr>
              <a:t>perencanaan</a:t>
            </a:r>
            <a:r>
              <a:rPr lang="en-US" altLang="en-US" sz="1800" dirty="0">
                <a:latin typeface="Arial Narrow" panose="020B0606020202030204" pitchFamily="34" charset="0"/>
              </a:rPr>
              <a:t>).</a:t>
            </a:r>
          </a:p>
        </p:txBody>
      </p:sp>
      <p:sp>
        <p:nvSpPr>
          <p:cNvPr id="43015" name="Rectangle 26">
            <a:extLst>
              <a:ext uri="{FF2B5EF4-FFF2-40B4-BE49-F238E27FC236}">
                <a16:creationId xmlns:a16="http://schemas.microsoft.com/office/drawing/2014/main" id="{11ADBCA6-D807-42EB-B756-5F4E1DB7BF20}"/>
              </a:ext>
            </a:extLst>
          </p:cNvPr>
          <p:cNvSpPr>
            <a:spLocks noChangeArrowheads="1"/>
          </p:cNvSpPr>
          <p:nvPr/>
        </p:nvSpPr>
        <p:spPr bwMode="auto">
          <a:xfrm>
            <a:off x="2749550" y="517525"/>
            <a:ext cx="63944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000" b="1" dirty="0" err="1">
                <a:latin typeface="Basic Light ltd"/>
                <a:cs typeface="Browallia New" panose="020B0604020202020204" pitchFamily="34" charset="-34"/>
              </a:rPr>
              <a:t>Identifikasi</a:t>
            </a:r>
            <a:r>
              <a:rPr lang="en-US" altLang="en-US" sz="4000" b="1" dirty="0">
                <a:latin typeface="Basic Light ltd"/>
                <a:cs typeface="Browallia New" panose="020B0604020202020204" pitchFamily="34" charset="-34"/>
              </a:rPr>
              <a:t> </a:t>
            </a:r>
            <a:r>
              <a:rPr lang="en-US" altLang="en-US" sz="4000" b="1" dirty="0" err="1">
                <a:latin typeface="Basic Light ltd"/>
                <a:cs typeface="Browallia New" panose="020B0604020202020204" pitchFamily="34" charset="-34"/>
              </a:rPr>
              <a:t>Bahaya</a:t>
            </a:r>
            <a:r>
              <a:rPr lang="en-US" altLang="en-US" sz="4000" b="1" dirty="0">
                <a:latin typeface="Basic Light ltd"/>
                <a:cs typeface="Browallia New" panose="020B0604020202020204" pitchFamily="34" charset="-34"/>
              </a:rPr>
              <a:t>, </a:t>
            </a:r>
            <a:r>
              <a:rPr lang="en-US" altLang="en-US" sz="4000" b="1" dirty="0" err="1">
                <a:latin typeface="Basic Light ltd"/>
                <a:cs typeface="Browallia New" panose="020B0604020202020204" pitchFamily="34" charset="-34"/>
              </a:rPr>
              <a:t>Penilaian</a:t>
            </a:r>
            <a:r>
              <a:rPr lang="en-US" altLang="en-US" sz="4000" b="1" dirty="0">
                <a:latin typeface="Basic Light ltd"/>
                <a:cs typeface="Browallia New" panose="020B0604020202020204" pitchFamily="34" charset="-34"/>
              </a:rPr>
              <a:t> &amp; </a:t>
            </a:r>
            <a:r>
              <a:rPr lang="en-US" altLang="en-US" sz="4000" b="1" dirty="0" err="1">
                <a:latin typeface="Basic Light ltd"/>
                <a:cs typeface="Browallia New" panose="020B0604020202020204" pitchFamily="34" charset="-34"/>
              </a:rPr>
              <a:t>Pengendalian</a:t>
            </a:r>
            <a:r>
              <a:rPr lang="en-US" altLang="en-US" sz="4000" b="1" dirty="0">
                <a:latin typeface="Basic Light ltd"/>
                <a:cs typeface="Browallia New" panose="020B0604020202020204" pitchFamily="34" charset="-34"/>
              </a:rPr>
              <a:t> </a:t>
            </a:r>
            <a:r>
              <a:rPr lang="en-US" altLang="en-US" sz="4000" b="1" dirty="0" err="1">
                <a:latin typeface="Basic Light ltd"/>
                <a:cs typeface="Browallia New" panose="020B0604020202020204" pitchFamily="34" charset="-34"/>
              </a:rPr>
              <a:t>Risiko</a:t>
            </a:r>
            <a:r>
              <a:rPr lang="en-US" altLang="en-US" sz="4000" b="1" dirty="0">
                <a:latin typeface="Basic Light ltd"/>
                <a:cs typeface="Browallia New" panose="020B0604020202020204" pitchFamily="34" charset="-34"/>
              </a:rPr>
              <a:t> (</a:t>
            </a:r>
            <a:r>
              <a:rPr lang="en-US" altLang="en-US" sz="4000" b="1" dirty="0" err="1">
                <a:latin typeface="Basic Light ltd"/>
                <a:cs typeface="Browallia New" panose="020B0604020202020204" pitchFamily="34" charset="-34"/>
              </a:rPr>
              <a:t>Pengendalian</a:t>
            </a:r>
            <a:r>
              <a:rPr lang="en-US" altLang="en-US" sz="4000" b="1" dirty="0">
                <a:latin typeface="Basic Light ltd"/>
                <a:cs typeface="Browallia New" panose="020B0604020202020204" pitchFamily="34" charset="-34"/>
              </a:rPr>
              <a:t> </a:t>
            </a:r>
            <a:r>
              <a:rPr lang="en-US" altLang="en-US" sz="4000" b="1" dirty="0" err="1">
                <a:latin typeface="Basic Light ltd"/>
                <a:cs typeface="Browallia New" panose="020B0604020202020204" pitchFamily="34" charset="-34"/>
              </a:rPr>
              <a:t>Operasional</a:t>
            </a:r>
            <a:r>
              <a:rPr lang="en-US" altLang="en-US" sz="4000" b="1" dirty="0">
                <a:latin typeface="Basic Light ltd"/>
                <a:cs typeface="Browallia New" panose="020B0604020202020204" pitchFamily="34" charset="-34"/>
              </a:rPr>
              <a:t>)</a:t>
            </a:r>
            <a:endParaRPr lang="en-US" altLang="en-US" sz="4000" dirty="0">
              <a:latin typeface="Basic Light ltd"/>
              <a:cs typeface="Browallia New" panose="020B0604020202020204" pitchFamily="34" charset="-34"/>
            </a:endParaRPr>
          </a:p>
        </p:txBody>
      </p:sp>
      <p:sp>
        <p:nvSpPr>
          <p:cNvPr id="43016" name="Rectangle 19">
            <a:extLst>
              <a:ext uri="{FF2B5EF4-FFF2-40B4-BE49-F238E27FC236}">
                <a16:creationId xmlns:a16="http://schemas.microsoft.com/office/drawing/2014/main" id="{A78A75CC-0D28-476F-9192-469C9905CFFE}"/>
              </a:ext>
            </a:extLst>
          </p:cNvPr>
          <p:cNvSpPr>
            <a:spLocks noChangeArrowheads="1"/>
          </p:cNvSpPr>
          <p:nvPr/>
        </p:nvSpPr>
        <p:spPr bwMode="auto">
          <a:xfrm>
            <a:off x="2786063" y="4661413"/>
            <a:ext cx="4572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144000" algn="just">
              <a:spcBef>
                <a:spcPts val="0"/>
              </a:spcBef>
              <a:buFontTx/>
              <a:buChar char="•"/>
            </a:pPr>
            <a:r>
              <a:rPr lang="en-US" altLang="en-US" sz="2000" dirty="0" err="1">
                <a:latin typeface="Arial Narrow" panose="020B0606020202030204" pitchFamily="34" charset="0"/>
              </a:rPr>
              <a:t>Perancangan</a:t>
            </a:r>
            <a:r>
              <a:rPr lang="en-US" altLang="en-US" sz="2000" dirty="0">
                <a:latin typeface="Arial Narrow" panose="020B0606020202030204" pitchFamily="34" charset="0"/>
              </a:rPr>
              <a:t> (</a:t>
            </a:r>
            <a:r>
              <a:rPr lang="en-US" altLang="en-US" sz="2000" dirty="0" err="1">
                <a:latin typeface="Arial Narrow" panose="020B0606020202030204" pitchFamily="34" charset="0"/>
              </a:rPr>
              <a:t>desain</a:t>
            </a:r>
            <a:r>
              <a:rPr lang="en-US" altLang="en-US" sz="2000" dirty="0">
                <a:latin typeface="Arial Narrow" panose="020B0606020202030204" pitchFamily="34" charset="0"/>
              </a:rPr>
              <a:t>) dan </a:t>
            </a:r>
            <a:r>
              <a:rPr lang="en-US" altLang="en-US" sz="2000" dirty="0" err="1">
                <a:latin typeface="Arial Narrow" panose="020B0606020202030204" pitchFamily="34" charset="0"/>
              </a:rPr>
              <a:t>rekayasa</a:t>
            </a:r>
            <a:endParaRPr lang="en-US" altLang="en-US" sz="2000" dirty="0">
              <a:latin typeface="Arial Narrow" panose="020B0606020202030204" pitchFamily="34" charset="0"/>
            </a:endParaRPr>
          </a:p>
          <a:p>
            <a:pPr marL="144000" algn="just">
              <a:spcBef>
                <a:spcPts val="0"/>
              </a:spcBef>
              <a:buFontTx/>
              <a:buChar char="•"/>
            </a:pPr>
            <a:r>
              <a:rPr lang="en-US" altLang="en-US" sz="2000" dirty="0" err="1">
                <a:latin typeface="Arial Narrow" panose="020B0606020202030204" pitchFamily="34" charset="0"/>
              </a:rPr>
              <a:t>Pengendalian</a:t>
            </a:r>
            <a:r>
              <a:rPr lang="en-US" altLang="en-US" sz="2000" dirty="0">
                <a:latin typeface="Arial Narrow" panose="020B0606020202030204" pitchFamily="34" charset="0"/>
              </a:rPr>
              <a:t> </a:t>
            </a:r>
            <a:r>
              <a:rPr lang="en-US" altLang="en-US" sz="2000" dirty="0" err="1">
                <a:latin typeface="Arial Narrow" panose="020B0606020202030204" pitchFamily="34" charset="0"/>
              </a:rPr>
              <a:t>Administratif</a:t>
            </a:r>
            <a:endParaRPr lang="en-US" altLang="en-US" sz="2000" dirty="0">
              <a:latin typeface="Arial Narrow" panose="020B0606020202030204" pitchFamily="34" charset="0"/>
            </a:endParaRPr>
          </a:p>
          <a:p>
            <a:pPr marL="144000" algn="just">
              <a:spcBef>
                <a:spcPts val="0"/>
              </a:spcBef>
              <a:buFontTx/>
              <a:buChar char="•"/>
            </a:pPr>
            <a:r>
              <a:rPr lang="en-US" altLang="en-US" sz="2000" dirty="0" err="1">
                <a:latin typeface="Arial Narrow" panose="020B0606020202030204" pitchFamily="34" charset="0"/>
              </a:rPr>
              <a:t>Tinjauan</a:t>
            </a:r>
            <a:r>
              <a:rPr lang="en-US" altLang="en-US" sz="2000" dirty="0">
                <a:latin typeface="Arial Narrow" panose="020B0606020202030204" pitchFamily="34" charset="0"/>
              </a:rPr>
              <a:t> </a:t>
            </a:r>
            <a:r>
              <a:rPr lang="en-US" altLang="en-US" sz="2000" dirty="0" err="1">
                <a:latin typeface="Arial Narrow" panose="020B0606020202030204" pitchFamily="34" charset="0"/>
              </a:rPr>
              <a:t>Ulang</a:t>
            </a:r>
            <a:r>
              <a:rPr lang="en-US" altLang="en-US" sz="2000" dirty="0">
                <a:latin typeface="Arial Narrow" panose="020B0606020202030204" pitchFamily="34" charset="0"/>
              </a:rPr>
              <a:t> </a:t>
            </a:r>
            <a:r>
              <a:rPr lang="en-US" altLang="en-US" sz="2000" dirty="0" err="1">
                <a:latin typeface="Arial Narrow" panose="020B0606020202030204" pitchFamily="34" charset="0"/>
              </a:rPr>
              <a:t>Kontrak</a:t>
            </a:r>
            <a:endParaRPr lang="en-US" altLang="en-US" sz="2000" dirty="0">
              <a:latin typeface="Arial Narrow" panose="020B0606020202030204" pitchFamily="34" charset="0"/>
            </a:endParaRPr>
          </a:p>
          <a:p>
            <a:pPr marL="144000" algn="just">
              <a:spcBef>
                <a:spcPts val="0"/>
              </a:spcBef>
              <a:buFontTx/>
              <a:buChar char="•"/>
            </a:pPr>
            <a:r>
              <a:rPr lang="en-US" altLang="en-US" sz="2000" dirty="0" err="1">
                <a:latin typeface="Arial Narrow" panose="020B0606020202030204" pitchFamily="34" charset="0"/>
              </a:rPr>
              <a:t>Pembelian</a:t>
            </a:r>
            <a:endParaRPr lang="en-US" altLang="en-US" sz="2000" dirty="0">
              <a:latin typeface="Arial Narrow" panose="020B0606020202030204" pitchFamily="34" charset="0"/>
            </a:endParaRPr>
          </a:p>
          <a:p>
            <a:pPr marL="144000" algn="just">
              <a:spcBef>
                <a:spcPts val="0"/>
              </a:spcBef>
              <a:buFontTx/>
              <a:buChar char="•"/>
            </a:pPr>
            <a:r>
              <a:rPr lang="en-US" altLang="en-US" sz="2000" dirty="0" err="1">
                <a:latin typeface="Arial Narrow" panose="020B0606020202030204" pitchFamily="34" charset="0"/>
              </a:rPr>
              <a:t>Penanganan</a:t>
            </a:r>
            <a:r>
              <a:rPr lang="en-US" altLang="en-US" sz="2000" dirty="0">
                <a:latin typeface="Arial Narrow" panose="020B0606020202030204" pitchFamily="34" charset="0"/>
              </a:rPr>
              <a:t> </a:t>
            </a:r>
            <a:r>
              <a:rPr lang="en-US" altLang="en-US" sz="2000" dirty="0" err="1">
                <a:latin typeface="Arial Narrow" panose="020B0606020202030204" pitchFamily="34" charset="0"/>
              </a:rPr>
              <a:t>Keadaan</a:t>
            </a:r>
            <a:r>
              <a:rPr lang="en-US" altLang="en-US" sz="2000" dirty="0">
                <a:latin typeface="Arial Narrow" panose="020B0606020202030204" pitchFamily="34" charset="0"/>
              </a:rPr>
              <a:t> </a:t>
            </a:r>
            <a:r>
              <a:rPr lang="en-US" altLang="en-US" sz="2000" dirty="0" err="1">
                <a:latin typeface="Arial Narrow" panose="020B0606020202030204" pitchFamily="34" charset="0"/>
              </a:rPr>
              <a:t>Darurat</a:t>
            </a:r>
            <a:endParaRPr lang="en-US" altLang="en-US" sz="2000" dirty="0">
              <a:latin typeface="Arial Narrow" panose="020B0606020202030204" pitchFamily="34" charset="0"/>
            </a:endParaRPr>
          </a:p>
        </p:txBody>
      </p:sp>
      <p:sp>
        <p:nvSpPr>
          <p:cNvPr id="43017" name="Footer Placeholder 1">
            <a:extLst>
              <a:ext uri="{FF2B5EF4-FFF2-40B4-BE49-F238E27FC236}">
                <a16:creationId xmlns:a16="http://schemas.microsoft.com/office/drawing/2014/main" id="{F7AB9FE9-A5DF-446A-A8C4-E8A70990412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43018" name="Slide Number Placeholder 2">
            <a:extLst>
              <a:ext uri="{FF2B5EF4-FFF2-40B4-BE49-F238E27FC236}">
                <a16:creationId xmlns:a16="http://schemas.microsoft.com/office/drawing/2014/main" id="{8A2ECC5D-F798-4B17-AEFE-BEAC3D3BA5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B3A0ED-4BB9-48BA-96B7-F771A876F507}" type="slidenum">
              <a:rPr lang="en-US" altLang="en-US" sz="1400" smtClean="0">
                <a:latin typeface="Times New Roman" panose="02020603050405020304" pitchFamily="18" charset="0"/>
              </a:rPr>
              <a:pPr>
                <a:spcBef>
                  <a:spcPct val="0"/>
                </a:spcBef>
                <a:buFontTx/>
                <a:buNone/>
              </a:pPr>
              <a:t>38</a:t>
            </a:fld>
            <a:endParaRPr lang="en-US" altLang="en-US" sz="1400">
              <a:latin typeface="Times New Roman" panose="02020603050405020304" pitchFamily="18" charset="0"/>
            </a:endParaRPr>
          </a:p>
        </p:txBody>
      </p:sp>
      <p:sp>
        <p:nvSpPr>
          <p:cNvPr id="16" name="Rectangle 15">
            <a:extLst>
              <a:ext uri="{FF2B5EF4-FFF2-40B4-BE49-F238E27FC236}">
                <a16:creationId xmlns:a16="http://schemas.microsoft.com/office/drawing/2014/main" id="{B43A32BC-D4A9-4C6E-B38B-1289FD610C70}"/>
              </a:ext>
            </a:extLst>
          </p:cNvPr>
          <p:cNvSpPr/>
          <p:nvPr/>
        </p:nvSpPr>
        <p:spPr>
          <a:xfrm>
            <a:off x="5857875" y="91194"/>
            <a:ext cx="3330065"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789003-EA11-48A7-9CBA-D76F7F32DA1E}"/>
              </a:ext>
            </a:extLst>
          </p:cNvPr>
          <p:cNvSpPr/>
          <p:nvPr/>
        </p:nvSpPr>
        <p:spPr>
          <a:xfrm>
            <a:off x="0" y="0"/>
            <a:ext cx="2674938"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A938BFA4-B678-45CB-9F55-FB391A256FA7}"/>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060" name="Rectangle 26">
            <a:extLst>
              <a:ext uri="{FF2B5EF4-FFF2-40B4-BE49-F238E27FC236}">
                <a16:creationId xmlns:a16="http://schemas.microsoft.com/office/drawing/2014/main" id="{CBB2DFC3-1FAD-4F61-B4D4-7EAEF011A454}"/>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
        <p:nvSpPr>
          <p:cNvPr id="45062" name="Rectangle 19">
            <a:extLst>
              <a:ext uri="{FF2B5EF4-FFF2-40B4-BE49-F238E27FC236}">
                <a16:creationId xmlns:a16="http://schemas.microsoft.com/office/drawing/2014/main" id="{E52A5B2E-5035-42C1-9D3F-C2B6DF791DC6}"/>
              </a:ext>
            </a:extLst>
          </p:cNvPr>
          <p:cNvSpPr>
            <a:spLocks noChangeArrowheads="1"/>
          </p:cNvSpPr>
          <p:nvPr/>
        </p:nvSpPr>
        <p:spPr bwMode="auto">
          <a:xfrm>
            <a:off x="0" y="2428875"/>
            <a:ext cx="2674938" cy="3170238"/>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b="1" dirty="0" err="1">
                <a:solidFill>
                  <a:schemeClr val="bg1"/>
                </a:solidFill>
                <a:latin typeface="Arial Narrow" panose="020B0606020202030204" pitchFamily="34" charset="0"/>
              </a:rPr>
              <a:t>Perancangan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desain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rekayasa</a:t>
            </a:r>
            <a:endParaRPr lang="en-US" sz="2000" b="1" dirty="0">
              <a:solidFill>
                <a:schemeClr val="bg1"/>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Penanganan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Keadaan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Darurat</a:t>
            </a:r>
            <a:endParaRPr lang="en-US" sz="2000" dirty="0">
              <a:solidFill>
                <a:schemeClr val="accent2">
                  <a:lumMod val="60000"/>
                  <a:lumOff val="40000"/>
                </a:schemeClr>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EF7E8CB2-45C5-4CD8-9674-1FE65376CF58}"/>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47C895-7C74-4ADE-85D7-4D2DE25E1281}"/>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079211-179A-4219-BC48-2E8095EDF8DB}"/>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22B1B3-C699-4046-A935-76FD3A513064}"/>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7A9BEA-BD1B-4D76-8C7A-0E1FB6F846DE}"/>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7CC463-F0D7-4E23-9451-B57D0B4DD856}"/>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45068" name="Picture 19" descr="rancang gedung.jpg">
            <a:extLst>
              <a:ext uri="{FF2B5EF4-FFF2-40B4-BE49-F238E27FC236}">
                <a16:creationId xmlns:a16="http://schemas.microsoft.com/office/drawing/2014/main" id="{BC092B51-57BC-4219-B789-B6AAB0C161A8}"/>
              </a:ext>
            </a:extLst>
          </p:cNvPr>
          <p:cNvPicPr>
            <a:picLocks noChangeAspect="1"/>
          </p:cNvPicPr>
          <p:nvPr/>
        </p:nvPicPr>
        <p:blipFill>
          <a:blip r:embed="rId8">
            <a:clrChange>
              <a:clrFrom>
                <a:srgbClr val="F7F7F7"/>
              </a:clrFrom>
              <a:clrTo>
                <a:srgbClr val="F7F7F7">
                  <a:alpha val="0"/>
                </a:srgbClr>
              </a:clrTo>
            </a:clrChange>
            <a:extLst>
              <a:ext uri="{28A0092B-C50C-407E-A947-70E740481C1C}">
                <a14:useLocalDpi xmlns:a14="http://schemas.microsoft.com/office/drawing/2010/main" val="0"/>
              </a:ext>
            </a:extLst>
          </a:blip>
          <a:srcRect l="8057" t="18089" r="22121" b="7590"/>
          <a:stretch>
            <a:fillRect/>
          </a:stretch>
        </p:blipFill>
        <p:spPr bwMode="auto">
          <a:xfrm>
            <a:off x="2803882" y="4879150"/>
            <a:ext cx="3330550" cy="178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
            <a:extLst>
              <a:ext uri="{FF2B5EF4-FFF2-40B4-BE49-F238E27FC236}">
                <a16:creationId xmlns:a16="http://schemas.microsoft.com/office/drawing/2014/main" id="{4ABE2AB6-5980-4E7A-B653-95CAFD0C674B}"/>
              </a:ext>
            </a:extLst>
          </p:cNvPr>
          <p:cNvSpPr txBox="1">
            <a:spLocks noChangeArrowheads="1"/>
          </p:cNvSpPr>
          <p:nvPr/>
        </p:nvSpPr>
        <p:spPr bwMode="auto">
          <a:xfrm>
            <a:off x="2855912" y="2358234"/>
            <a:ext cx="6288088" cy="1323975"/>
          </a:xfrm>
          <a:prstGeom prst="rect">
            <a:avLst/>
          </a:prstGeom>
          <a:noFill/>
          <a:ln>
            <a:noFill/>
          </a:ln>
        </p:spPr>
        <p:txBody>
          <a:bodyPr>
            <a:spAutoFit/>
          </a:bodyPr>
          <a:lstStyle>
            <a:lvl1pPr>
              <a:tabLst>
                <a:tab pos="347663" algn="l"/>
                <a:tab pos="739775" algn="l"/>
                <a:tab pos="1146175" algn="l"/>
              </a:tabLst>
              <a:defRPr sz="1600">
                <a:solidFill>
                  <a:schemeClr val="tx1"/>
                </a:solidFill>
                <a:latin typeface="Tahoma" panose="020B0604030504040204" pitchFamily="34" charset="0"/>
              </a:defRPr>
            </a:lvl1pPr>
            <a:lvl2pPr marL="742950" indent="-285750">
              <a:tabLst>
                <a:tab pos="347663" algn="l"/>
                <a:tab pos="739775" algn="l"/>
                <a:tab pos="1146175" algn="l"/>
              </a:tabLst>
              <a:defRPr sz="1600">
                <a:solidFill>
                  <a:schemeClr val="tx1"/>
                </a:solidFill>
                <a:latin typeface="Tahoma" panose="020B0604030504040204" pitchFamily="34" charset="0"/>
              </a:defRPr>
            </a:lvl2pPr>
            <a:lvl3pPr marL="1143000" indent="-228600">
              <a:tabLst>
                <a:tab pos="347663" algn="l"/>
                <a:tab pos="739775" algn="l"/>
                <a:tab pos="1146175" algn="l"/>
              </a:tabLst>
              <a:defRPr sz="1600">
                <a:solidFill>
                  <a:schemeClr val="tx1"/>
                </a:solidFill>
                <a:latin typeface="Tahoma" panose="020B0604030504040204" pitchFamily="34" charset="0"/>
              </a:defRPr>
            </a:lvl3pPr>
            <a:lvl4pPr marL="1600200" indent="-228600">
              <a:tabLst>
                <a:tab pos="347663" algn="l"/>
                <a:tab pos="739775" algn="l"/>
                <a:tab pos="1146175" algn="l"/>
              </a:tabLst>
              <a:defRPr sz="1600">
                <a:solidFill>
                  <a:schemeClr val="tx1"/>
                </a:solidFill>
                <a:latin typeface="Tahoma" panose="020B0604030504040204" pitchFamily="34" charset="0"/>
              </a:defRPr>
            </a:lvl4pPr>
            <a:lvl5pPr marL="2057400" indent="-228600">
              <a:tabLst>
                <a:tab pos="347663" algn="l"/>
                <a:tab pos="739775" algn="l"/>
                <a:tab pos="114617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9pPr>
          </a:lstStyle>
          <a:p>
            <a:pPr>
              <a:spcBef>
                <a:spcPct val="50000"/>
              </a:spcBef>
              <a:defRPr/>
            </a:pPr>
            <a:r>
              <a:rPr lang="en-US" sz="2000" dirty="0" err="1">
                <a:latin typeface="Arial Narrow" pitchFamily="34" charset="0"/>
                <a:cs typeface="+mn-cs"/>
              </a:rPr>
              <a:t>Kegiatan</a:t>
            </a:r>
            <a:r>
              <a:rPr lang="en-US" sz="2000" dirty="0">
                <a:latin typeface="Arial Narrow" pitchFamily="34" charset="0"/>
                <a:cs typeface="+mn-cs"/>
              </a:rPr>
              <a:t> </a:t>
            </a:r>
            <a:r>
              <a:rPr lang="en-US" sz="2000" dirty="0" err="1">
                <a:latin typeface="Arial Narrow" pitchFamily="34" charset="0"/>
                <a:cs typeface="+mn-cs"/>
              </a:rPr>
              <a:t>identifikasi</a:t>
            </a:r>
            <a:r>
              <a:rPr lang="en-US" sz="2000" dirty="0">
                <a:latin typeface="Arial Narrow" pitchFamily="34" charset="0"/>
                <a:cs typeface="+mn-cs"/>
              </a:rPr>
              <a:t> </a:t>
            </a:r>
            <a:r>
              <a:rPr lang="en-US" sz="2000" dirty="0" err="1">
                <a:latin typeface="Arial Narrow" pitchFamily="34" charset="0"/>
                <a:cs typeface="+mn-cs"/>
              </a:rPr>
              <a:t>bahaya</a:t>
            </a:r>
            <a:r>
              <a:rPr lang="en-US" sz="2000" dirty="0">
                <a:latin typeface="Arial Narrow" pitchFamily="34" charset="0"/>
                <a:cs typeface="+mn-cs"/>
              </a:rPr>
              <a:t> </a:t>
            </a:r>
            <a:r>
              <a:rPr lang="en-US" sz="2000" dirty="0" err="1">
                <a:latin typeface="Arial Narrow" pitchFamily="34" charset="0"/>
                <a:cs typeface="+mn-cs"/>
              </a:rPr>
              <a:t>dan</a:t>
            </a:r>
            <a:r>
              <a:rPr lang="en-US" sz="2000" dirty="0">
                <a:latin typeface="Arial Narrow" pitchFamily="34" charset="0"/>
                <a:cs typeface="+mn-cs"/>
              </a:rPr>
              <a:t> </a:t>
            </a:r>
            <a:r>
              <a:rPr lang="en-US" sz="2000" dirty="0" err="1">
                <a:latin typeface="Arial Narrow" pitchFamily="34" charset="0"/>
                <a:cs typeface="+mn-cs"/>
              </a:rPr>
              <a:t>pengendalian</a:t>
            </a:r>
            <a:r>
              <a:rPr lang="en-US" sz="2000" dirty="0">
                <a:latin typeface="Arial Narrow" pitchFamily="34" charset="0"/>
                <a:cs typeface="+mn-cs"/>
              </a:rPr>
              <a:t> </a:t>
            </a:r>
            <a:r>
              <a:rPr lang="en-US" sz="2000" dirty="0" err="1">
                <a:latin typeface="Arial Narrow" pitchFamily="34" charset="0"/>
                <a:cs typeface="+mn-cs"/>
              </a:rPr>
              <a:t>risiko</a:t>
            </a:r>
            <a:r>
              <a:rPr lang="en-US" sz="2000" dirty="0">
                <a:latin typeface="Arial Narrow" pitchFamily="34" charset="0"/>
                <a:cs typeface="+mn-cs"/>
              </a:rPr>
              <a:t> </a:t>
            </a:r>
            <a:r>
              <a:rPr lang="en-US" sz="2000" dirty="0" err="1">
                <a:latin typeface="Arial Narrow" pitchFamily="34" charset="0"/>
                <a:cs typeface="+mn-cs"/>
              </a:rPr>
              <a:t>harus</a:t>
            </a:r>
            <a:r>
              <a:rPr lang="en-US" sz="2000" dirty="0">
                <a:latin typeface="Arial Narrow" pitchFamily="34" charset="0"/>
                <a:cs typeface="+mn-cs"/>
              </a:rPr>
              <a:t> </a:t>
            </a:r>
            <a:r>
              <a:rPr lang="en-US" sz="2000" dirty="0" err="1">
                <a:latin typeface="Arial Narrow" pitchFamily="34" charset="0"/>
                <a:cs typeface="+mn-cs"/>
              </a:rPr>
              <a:t>dimulai</a:t>
            </a:r>
            <a:r>
              <a:rPr lang="en-US" sz="2000" dirty="0">
                <a:latin typeface="Arial Narrow" pitchFamily="34" charset="0"/>
                <a:cs typeface="+mn-cs"/>
              </a:rPr>
              <a:t> </a:t>
            </a:r>
            <a:r>
              <a:rPr lang="en-US" sz="2000" dirty="0" err="1">
                <a:latin typeface="Arial Narrow" pitchFamily="34" charset="0"/>
                <a:cs typeface="+mn-cs"/>
              </a:rPr>
              <a:t>sejak</a:t>
            </a:r>
            <a:r>
              <a:rPr lang="en-US" sz="2000" dirty="0">
                <a:latin typeface="Arial Narrow" pitchFamily="34" charset="0"/>
                <a:cs typeface="+mn-cs"/>
              </a:rPr>
              <a:t> </a:t>
            </a:r>
            <a:r>
              <a:rPr lang="en-US" sz="2000" dirty="0" err="1">
                <a:latin typeface="Arial Narrow" pitchFamily="34" charset="0"/>
                <a:cs typeface="+mn-cs"/>
              </a:rPr>
              <a:t>tahap</a:t>
            </a:r>
            <a:r>
              <a:rPr lang="en-US" sz="2000" dirty="0">
                <a:latin typeface="Arial Narrow" pitchFamily="34" charset="0"/>
                <a:cs typeface="+mn-cs"/>
              </a:rPr>
              <a:t> </a:t>
            </a:r>
            <a:r>
              <a:rPr lang="en-US" sz="2000" dirty="0" err="1">
                <a:latin typeface="Arial Narrow" pitchFamily="34" charset="0"/>
                <a:cs typeface="+mn-cs"/>
              </a:rPr>
              <a:t>perancangan</a:t>
            </a:r>
            <a:r>
              <a:rPr lang="en-US" sz="2000" dirty="0">
                <a:latin typeface="Arial Narrow" pitchFamily="34" charset="0"/>
                <a:cs typeface="+mn-cs"/>
              </a:rPr>
              <a:t>/</a:t>
            </a:r>
            <a:r>
              <a:rPr lang="en-US" sz="2000" dirty="0" err="1">
                <a:latin typeface="Arial Narrow" pitchFamily="34" charset="0"/>
                <a:cs typeface="+mn-cs"/>
              </a:rPr>
              <a:t>redesain</a:t>
            </a:r>
            <a:r>
              <a:rPr lang="en-US" sz="2000" dirty="0">
                <a:latin typeface="Arial Narrow" pitchFamily="34" charset="0"/>
                <a:cs typeface="+mn-cs"/>
              </a:rPr>
              <a:t> </a:t>
            </a:r>
            <a:r>
              <a:rPr lang="en-US" sz="2000" dirty="0" err="1">
                <a:latin typeface="Arial Narrow" pitchFamily="34" charset="0"/>
                <a:cs typeface="+mn-cs"/>
              </a:rPr>
              <a:t>suatu</a:t>
            </a:r>
            <a:r>
              <a:rPr lang="en-US" sz="2000" dirty="0">
                <a:latin typeface="Arial Narrow" pitchFamily="34" charset="0"/>
                <a:cs typeface="+mn-cs"/>
              </a:rPr>
              <a:t> </a:t>
            </a:r>
            <a:r>
              <a:rPr lang="en-US" sz="2000" dirty="0" err="1">
                <a:latin typeface="Arial Narrow" pitchFamily="34" charset="0"/>
                <a:cs typeface="+mn-cs"/>
              </a:rPr>
              <a:t>proses</a:t>
            </a:r>
            <a:r>
              <a:rPr lang="en-US" sz="2000" dirty="0">
                <a:latin typeface="Arial Narrow" pitchFamily="34" charset="0"/>
                <a:cs typeface="+mn-cs"/>
              </a:rPr>
              <a:t>/</a:t>
            </a:r>
            <a:r>
              <a:rPr lang="en-US" sz="2000" dirty="0" err="1">
                <a:latin typeface="Arial Narrow" pitchFamily="34" charset="0"/>
                <a:cs typeface="+mn-cs"/>
              </a:rPr>
              <a:t>fasilitas</a:t>
            </a:r>
            <a:r>
              <a:rPr lang="en-US" sz="2000" dirty="0">
                <a:latin typeface="Arial Narrow" pitchFamily="34" charset="0"/>
                <a:cs typeface="+mn-cs"/>
              </a:rPr>
              <a:t>. </a:t>
            </a:r>
            <a:r>
              <a:rPr lang="en-US" sz="2000" dirty="0" err="1">
                <a:latin typeface="Arial Narrow" pitchFamily="34" charset="0"/>
                <a:cs typeface="+mn-cs"/>
              </a:rPr>
              <a:t>Harus</a:t>
            </a:r>
            <a:r>
              <a:rPr lang="en-US" sz="2000" dirty="0">
                <a:latin typeface="Arial Narrow" pitchFamily="34" charset="0"/>
                <a:cs typeface="+mn-cs"/>
              </a:rPr>
              <a:t> </a:t>
            </a:r>
            <a:r>
              <a:rPr lang="en-US" sz="2000" dirty="0" err="1">
                <a:latin typeface="Arial Narrow" pitchFamily="34" charset="0"/>
                <a:cs typeface="+mn-cs"/>
              </a:rPr>
              <a:t>ditunjuk</a:t>
            </a:r>
            <a:r>
              <a:rPr lang="en-US" sz="2000" dirty="0">
                <a:latin typeface="Arial Narrow" pitchFamily="34" charset="0"/>
                <a:cs typeface="+mn-cs"/>
              </a:rPr>
              <a:t> </a:t>
            </a:r>
            <a:r>
              <a:rPr lang="en-US" sz="2000" dirty="0" err="1">
                <a:latin typeface="Arial Narrow" pitchFamily="34" charset="0"/>
                <a:cs typeface="+mn-cs"/>
              </a:rPr>
              <a:t>personil</a:t>
            </a:r>
            <a:r>
              <a:rPr lang="en-US" sz="2000" dirty="0">
                <a:latin typeface="Arial Narrow" pitchFamily="34" charset="0"/>
                <a:cs typeface="+mn-cs"/>
              </a:rPr>
              <a:t> yang </a:t>
            </a:r>
            <a:r>
              <a:rPr lang="en-US" sz="2000" dirty="0" err="1">
                <a:latin typeface="Arial Narrow" pitchFamily="34" charset="0"/>
                <a:cs typeface="+mn-cs"/>
              </a:rPr>
              <a:t>melakukan</a:t>
            </a:r>
            <a:r>
              <a:rPr lang="en-US" sz="2000" dirty="0">
                <a:latin typeface="Arial Narrow" pitchFamily="34" charset="0"/>
                <a:cs typeface="+mn-cs"/>
              </a:rPr>
              <a:t> </a:t>
            </a:r>
            <a:r>
              <a:rPr lang="en-US" sz="2000" dirty="0" err="1">
                <a:latin typeface="Arial Narrow" pitchFamily="34" charset="0"/>
                <a:cs typeface="+mn-cs"/>
              </a:rPr>
              <a:t>verifikasi</a:t>
            </a:r>
            <a:r>
              <a:rPr lang="en-US" sz="2000" dirty="0">
                <a:latin typeface="Arial Narrow" pitchFamily="34" charset="0"/>
                <a:cs typeface="+mn-cs"/>
              </a:rPr>
              <a:t> </a:t>
            </a:r>
            <a:r>
              <a:rPr lang="en-US" sz="2000" dirty="0" err="1">
                <a:latin typeface="Arial Narrow" pitchFamily="34" charset="0"/>
                <a:cs typeface="+mn-cs"/>
              </a:rPr>
              <a:t>terhadap</a:t>
            </a:r>
            <a:r>
              <a:rPr lang="en-US" sz="2000" dirty="0">
                <a:latin typeface="Arial Narrow" pitchFamily="34" charset="0"/>
                <a:cs typeface="+mn-cs"/>
              </a:rPr>
              <a:t> </a:t>
            </a:r>
            <a:r>
              <a:rPr lang="en-US" sz="2000" dirty="0" err="1">
                <a:latin typeface="Arial Narrow" pitchFamily="34" charset="0"/>
                <a:cs typeface="+mn-cs"/>
              </a:rPr>
              <a:t>rancangan</a:t>
            </a:r>
            <a:endParaRPr lang="en-US" sz="2000" dirty="0">
              <a:latin typeface="Arial Narrow" pitchFamily="34" charset="0"/>
              <a:cs typeface="+mn-cs"/>
            </a:endParaRPr>
          </a:p>
        </p:txBody>
      </p:sp>
      <p:sp>
        <p:nvSpPr>
          <p:cNvPr id="45070" name="Footer Placeholder 1">
            <a:extLst>
              <a:ext uri="{FF2B5EF4-FFF2-40B4-BE49-F238E27FC236}">
                <a16:creationId xmlns:a16="http://schemas.microsoft.com/office/drawing/2014/main" id="{B49B9093-6F68-44D7-A2D2-5FE8B51E2C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45071" name="Slide Number Placeholder 2">
            <a:extLst>
              <a:ext uri="{FF2B5EF4-FFF2-40B4-BE49-F238E27FC236}">
                <a16:creationId xmlns:a16="http://schemas.microsoft.com/office/drawing/2014/main" id="{D98F46E4-AB9A-42C5-A40E-12D6964BA7E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1CB3C77-DACC-44FE-AB2D-EFD124DFA997}" type="slidenum">
              <a:rPr lang="en-US" altLang="en-US" sz="1400" smtClean="0">
                <a:latin typeface="Times New Roman" panose="02020603050405020304" pitchFamily="18" charset="0"/>
              </a:rPr>
              <a:pPr>
                <a:spcBef>
                  <a:spcPct val="0"/>
                </a:spcBef>
                <a:buFontTx/>
                <a:buNone/>
              </a:pPr>
              <a:t>39</a:t>
            </a:fld>
            <a:endParaRPr lang="en-US" altLang="en-US" sz="1400">
              <a:latin typeface="Times New Roman" panose="02020603050405020304" pitchFamily="18" charset="0"/>
            </a:endParaRPr>
          </a:p>
        </p:txBody>
      </p:sp>
      <p:sp>
        <p:nvSpPr>
          <p:cNvPr id="17" name="Oval 16">
            <a:extLst>
              <a:ext uri="{FF2B5EF4-FFF2-40B4-BE49-F238E27FC236}">
                <a16:creationId xmlns:a16="http://schemas.microsoft.com/office/drawing/2014/main" id="{6C5E378B-8297-4E0F-8DF0-812090B3E97D}"/>
              </a:ext>
            </a:extLst>
          </p:cNvPr>
          <p:cNvSpPr/>
          <p:nvPr/>
        </p:nvSpPr>
        <p:spPr>
          <a:xfrm>
            <a:off x="3013252" y="3895730"/>
            <a:ext cx="1714710" cy="844171"/>
          </a:xfrm>
          <a:prstGeom prst="ellipse">
            <a:avLst/>
          </a:prstGeom>
          <a:solidFill>
            <a:srgbClr val="92D050"/>
          </a:solidFill>
          <a:ln>
            <a:solidFill>
              <a:srgbClr val="92D05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PROSES PENGENDALIAN</a:t>
            </a:r>
          </a:p>
        </p:txBody>
      </p:sp>
      <p:sp>
        <p:nvSpPr>
          <p:cNvPr id="19" name="Rectangle 18">
            <a:extLst>
              <a:ext uri="{FF2B5EF4-FFF2-40B4-BE49-F238E27FC236}">
                <a16:creationId xmlns:a16="http://schemas.microsoft.com/office/drawing/2014/main" id="{BB8A1B61-BB02-4A79-9EC4-54F1B8B7211F}"/>
              </a:ext>
            </a:extLst>
          </p:cNvPr>
          <p:cNvSpPr/>
          <p:nvPr/>
        </p:nvSpPr>
        <p:spPr>
          <a:xfrm>
            <a:off x="6648782" y="5068798"/>
            <a:ext cx="1668131" cy="1315853"/>
          </a:xfrm>
          <a:prstGeom prst="rect">
            <a:avLst/>
          </a:prstGeom>
          <a:noFill/>
          <a:ln w="12700">
            <a:solidFill>
              <a:srgbClr val="FF0000"/>
            </a:solidFill>
            <a:prstDash val="dash"/>
          </a:ln>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Arial Narrow" pitchFamily="34" charset="0"/>
              </a:rPr>
              <a:t>Recycle</a:t>
            </a:r>
          </a:p>
          <a:p>
            <a:pPr marL="285750" indent="-285750">
              <a:buFont typeface="Arial" panose="020B0604020202020204" pitchFamily="34" charset="0"/>
              <a:buChar char="•"/>
            </a:pPr>
            <a:r>
              <a:rPr lang="en-US" sz="1600" dirty="0">
                <a:solidFill>
                  <a:schemeClr val="tx1"/>
                </a:solidFill>
                <a:latin typeface="Arial Narrow" pitchFamily="34" charset="0"/>
              </a:rPr>
              <a:t>Reuse</a:t>
            </a:r>
          </a:p>
          <a:p>
            <a:pPr marL="285750" indent="-285750">
              <a:buFont typeface="Arial" panose="020B0604020202020204" pitchFamily="34" charset="0"/>
              <a:buChar char="•"/>
            </a:pPr>
            <a:r>
              <a:rPr lang="en-US" sz="1600" dirty="0">
                <a:solidFill>
                  <a:schemeClr val="tx1"/>
                </a:solidFill>
                <a:latin typeface="Arial Narrow" pitchFamily="34" charset="0"/>
              </a:rPr>
              <a:t>Reduce</a:t>
            </a:r>
          </a:p>
          <a:p>
            <a:pPr marL="285750" indent="-285750">
              <a:buFont typeface="Arial" panose="020B0604020202020204" pitchFamily="34" charset="0"/>
              <a:buChar char="•"/>
            </a:pPr>
            <a:r>
              <a:rPr lang="en-US" sz="1600" dirty="0">
                <a:solidFill>
                  <a:schemeClr val="tx1"/>
                </a:solidFill>
                <a:latin typeface="Arial Narrow" pitchFamily="34" charset="0"/>
              </a:rPr>
              <a:t>Recovery</a:t>
            </a:r>
          </a:p>
          <a:p>
            <a:pPr marL="285750" indent="-285750">
              <a:buFont typeface="Arial" panose="020B0604020202020204" pitchFamily="34" charset="0"/>
              <a:buChar char="•"/>
            </a:pPr>
            <a:r>
              <a:rPr lang="en-US" sz="1600" dirty="0">
                <a:solidFill>
                  <a:schemeClr val="tx1"/>
                </a:solidFill>
                <a:latin typeface="Arial Narrow" pitchFamily="34" charset="0"/>
              </a:rPr>
              <a:t>Ext. Treatment</a:t>
            </a:r>
          </a:p>
        </p:txBody>
      </p:sp>
      <p:sp>
        <p:nvSpPr>
          <p:cNvPr id="20" name="Rectangle 19">
            <a:extLst>
              <a:ext uri="{FF2B5EF4-FFF2-40B4-BE49-F238E27FC236}">
                <a16:creationId xmlns:a16="http://schemas.microsoft.com/office/drawing/2014/main" id="{6C1B71EA-AFCC-43ED-B278-3F6C21630A49}"/>
              </a:ext>
            </a:extLst>
          </p:cNvPr>
          <p:cNvSpPr/>
          <p:nvPr/>
        </p:nvSpPr>
        <p:spPr>
          <a:xfrm>
            <a:off x="5734382" y="3982574"/>
            <a:ext cx="1828800" cy="457200"/>
          </a:xfrm>
          <a:prstGeom prst="rect">
            <a:avLst/>
          </a:prstGeom>
          <a:solidFill>
            <a:srgbClr val="FFC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solidFill>
                  <a:schemeClr val="tx1"/>
                </a:solidFill>
                <a:latin typeface="Arial Narrow" pitchFamily="34" charset="0"/>
              </a:rPr>
              <a:t>Rekayasa</a:t>
            </a:r>
            <a:r>
              <a:rPr lang="en-US" sz="1600" dirty="0">
                <a:solidFill>
                  <a:schemeClr val="tx1"/>
                </a:solidFill>
                <a:latin typeface="Arial Narrow" pitchFamily="34" charset="0"/>
              </a:rPr>
              <a:t> Teknik</a:t>
            </a:r>
          </a:p>
        </p:txBody>
      </p:sp>
      <p:sp>
        <p:nvSpPr>
          <p:cNvPr id="2" name="Arrow: Right 1">
            <a:extLst>
              <a:ext uri="{FF2B5EF4-FFF2-40B4-BE49-F238E27FC236}">
                <a16:creationId xmlns:a16="http://schemas.microsoft.com/office/drawing/2014/main" id="{C6FDEC10-922A-4654-B532-E94D726762D2}"/>
              </a:ext>
            </a:extLst>
          </p:cNvPr>
          <p:cNvSpPr/>
          <p:nvPr/>
        </p:nvSpPr>
        <p:spPr>
          <a:xfrm>
            <a:off x="5052196" y="4049288"/>
            <a:ext cx="432048" cy="365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Arrow: Right 20">
            <a:extLst>
              <a:ext uri="{FF2B5EF4-FFF2-40B4-BE49-F238E27FC236}">
                <a16:creationId xmlns:a16="http://schemas.microsoft.com/office/drawing/2014/main" id="{A4E555A0-85B6-4155-8C65-28D93049439B}"/>
              </a:ext>
            </a:extLst>
          </p:cNvPr>
          <p:cNvSpPr/>
          <p:nvPr/>
        </p:nvSpPr>
        <p:spPr>
          <a:xfrm rot="5400000">
            <a:off x="6974053" y="4571374"/>
            <a:ext cx="432048" cy="365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FC6BC15D-AF6F-47B2-AE8C-16AF65D1A193}"/>
              </a:ext>
            </a:extLst>
          </p:cNvPr>
          <p:cNvSpPr/>
          <p:nvPr/>
        </p:nvSpPr>
        <p:spPr>
          <a:xfrm>
            <a:off x="5364089" y="230892"/>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8.1)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554EE58-4A49-4853-9E11-B4B2847EBDFD}"/>
              </a:ext>
            </a:extLst>
          </p:cNvPr>
          <p:cNvSpPr/>
          <p:nvPr/>
        </p:nvSpPr>
        <p:spPr>
          <a:xfrm>
            <a:off x="142875" y="0"/>
            <a:ext cx="2201863"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Pentagon 8">
            <a:extLst>
              <a:ext uri="{FF2B5EF4-FFF2-40B4-BE49-F238E27FC236}">
                <a16:creationId xmlns:a16="http://schemas.microsoft.com/office/drawing/2014/main" id="{BF84FC42-5C3D-4E08-8656-6230A9D692C7}"/>
              </a:ext>
            </a:extLst>
          </p:cNvPr>
          <p:cNvSpPr/>
          <p:nvPr/>
        </p:nvSpPr>
        <p:spPr>
          <a:xfrm>
            <a:off x="0" y="287338"/>
            <a:ext cx="1257300" cy="24765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a:solidFill>
                  <a:schemeClr val="bg1"/>
                </a:solidFill>
                <a:latin typeface="Accidental Presidency" panose="00000400000000000000" pitchFamily="2" charset="0"/>
              </a:rPr>
              <a:t>SMK3</a:t>
            </a:r>
            <a:endParaRPr lang="en-US" sz="1800" b="1" dirty="0"/>
          </a:p>
        </p:txBody>
      </p:sp>
      <p:sp>
        <p:nvSpPr>
          <p:cNvPr id="10" name="Chevron 9">
            <a:extLst>
              <a:ext uri="{FF2B5EF4-FFF2-40B4-BE49-F238E27FC236}">
                <a16:creationId xmlns:a16="http://schemas.microsoft.com/office/drawing/2014/main" id="{EEBC92EC-24AA-4DC8-B21C-587541CCF170}"/>
              </a:ext>
            </a:extLst>
          </p:cNvPr>
          <p:cNvSpPr/>
          <p:nvPr/>
        </p:nvSpPr>
        <p:spPr>
          <a:xfrm>
            <a:off x="1206500" y="287338"/>
            <a:ext cx="227013" cy="247650"/>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11" name="Chevron 10">
            <a:extLst>
              <a:ext uri="{FF2B5EF4-FFF2-40B4-BE49-F238E27FC236}">
                <a16:creationId xmlns:a16="http://schemas.microsoft.com/office/drawing/2014/main" id="{850EFB14-C1D2-4A4A-B464-2BEC2D0090B1}"/>
              </a:ext>
            </a:extLst>
          </p:cNvPr>
          <p:cNvSpPr/>
          <p:nvPr/>
        </p:nvSpPr>
        <p:spPr>
          <a:xfrm>
            <a:off x="1350963" y="285750"/>
            <a:ext cx="173037" cy="246063"/>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12" name="Chevron 11">
            <a:extLst>
              <a:ext uri="{FF2B5EF4-FFF2-40B4-BE49-F238E27FC236}">
                <a16:creationId xmlns:a16="http://schemas.microsoft.com/office/drawing/2014/main" id="{A5C46CCE-7A74-4B26-8D5B-14960E653635}"/>
              </a:ext>
            </a:extLst>
          </p:cNvPr>
          <p:cNvSpPr/>
          <p:nvPr/>
        </p:nvSpPr>
        <p:spPr>
          <a:xfrm>
            <a:off x="1423988" y="285750"/>
            <a:ext cx="152400" cy="246063"/>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cxnSp>
        <p:nvCxnSpPr>
          <p:cNvPr id="7" name="Straight Connector 6">
            <a:extLst>
              <a:ext uri="{FF2B5EF4-FFF2-40B4-BE49-F238E27FC236}">
                <a16:creationId xmlns:a16="http://schemas.microsoft.com/office/drawing/2014/main" id="{8755C992-05B6-43F4-A885-BCCACE3B559C}"/>
              </a:ext>
            </a:extLst>
          </p:cNvPr>
          <p:cNvCxnSpPr/>
          <p:nvPr/>
        </p:nvCxnSpPr>
        <p:spPr>
          <a:xfrm flipH="1">
            <a:off x="5786438" y="428625"/>
            <a:ext cx="4762" cy="621823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E1554F5-A942-4D41-B731-115581B16261}"/>
              </a:ext>
            </a:extLst>
          </p:cNvPr>
          <p:cNvSpPr/>
          <p:nvPr/>
        </p:nvSpPr>
        <p:spPr>
          <a:xfrm>
            <a:off x="142875" y="1571625"/>
            <a:ext cx="2201863" cy="2246769"/>
          </a:xfrm>
          <a:prstGeom prst="rect">
            <a:avLst/>
          </a:prstGeom>
        </p:spPr>
        <p:txBody>
          <a:bodyPr>
            <a:spAutoFit/>
          </a:bodyPr>
          <a:lstStyle/>
          <a:p>
            <a:pPr eaLnBrk="1" hangingPunct="1">
              <a:defRPr/>
            </a:pPr>
            <a:r>
              <a:rPr lang="en-US" sz="2800" b="1" dirty="0" err="1">
                <a:solidFill>
                  <a:schemeClr val="tx1">
                    <a:lumMod val="75000"/>
                    <a:lumOff val="25000"/>
                  </a:schemeClr>
                </a:solidFill>
                <a:latin typeface="Brush Script MT" pitchFamily="66" charset="0"/>
              </a:rPr>
              <a:t>Latar</a:t>
            </a:r>
            <a:r>
              <a:rPr lang="en-US" sz="2800" b="1" dirty="0">
                <a:solidFill>
                  <a:schemeClr val="tx1">
                    <a:lumMod val="75000"/>
                    <a:lumOff val="25000"/>
                  </a:schemeClr>
                </a:solidFill>
                <a:latin typeface="Brush Script MT" pitchFamily="66" charset="0"/>
              </a:rPr>
              <a:t> </a:t>
            </a:r>
            <a:r>
              <a:rPr lang="en-US" sz="2800" b="1" dirty="0" err="1">
                <a:solidFill>
                  <a:schemeClr val="tx1">
                    <a:lumMod val="75000"/>
                    <a:lumOff val="25000"/>
                  </a:schemeClr>
                </a:solidFill>
                <a:latin typeface="Brush Script MT" pitchFamily="66" charset="0"/>
              </a:rPr>
              <a:t>Belakang</a:t>
            </a:r>
            <a:r>
              <a:rPr lang="en-US" sz="2800" b="1" dirty="0">
                <a:solidFill>
                  <a:schemeClr val="tx1">
                    <a:lumMod val="75000"/>
                    <a:lumOff val="25000"/>
                  </a:schemeClr>
                </a:solidFill>
                <a:latin typeface="Brush Script MT" pitchFamily="66" charset="0"/>
              </a:rPr>
              <a:t> Sistem </a:t>
            </a:r>
            <a:r>
              <a:rPr lang="en-US" sz="2800" b="1" dirty="0" err="1">
                <a:solidFill>
                  <a:schemeClr val="tx1">
                    <a:lumMod val="75000"/>
                    <a:lumOff val="25000"/>
                  </a:schemeClr>
                </a:solidFill>
                <a:latin typeface="Brush Script MT" pitchFamily="66" charset="0"/>
              </a:rPr>
              <a:t>Manajemen</a:t>
            </a:r>
            <a:r>
              <a:rPr lang="en-US" sz="2800" b="1" dirty="0">
                <a:solidFill>
                  <a:schemeClr val="tx1">
                    <a:lumMod val="75000"/>
                    <a:lumOff val="25000"/>
                  </a:schemeClr>
                </a:solidFill>
                <a:latin typeface="Brush Script MT" pitchFamily="66" charset="0"/>
              </a:rPr>
              <a:t> </a:t>
            </a:r>
            <a:r>
              <a:rPr lang="en-US" sz="2800" b="1" dirty="0" err="1">
                <a:solidFill>
                  <a:schemeClr val="tx1">
                    <a:lumMod val="75000"/>
                    <a:lumOff val="25000"/>
                  </a:schemeClr>
                </a:solidFill>
                <a:latin typeface="Brush Script MT" pitchFamily="66" charset="0"/>
              </a:rPr>
              <a:t>Keselamatan</a:t>
            </a:r>
            <a:r>
              <a:rPr lang="en-US" sz="2800" b="1" dirty="0">
                <a:solidFill>
                  <a:schemeClr val="tx1">
                    <a:lumMod val="75000"/>
                    <a:lumOff val="25000"/>
                  </a:schemeClr>
                </a:solidFill>
                <a:latin typeface="Brush Script MT" pitchFamily="66" charset="0"/>
              </a:rPr>
              <a:t> dan </a:t>
            </a:r>
            <a:r>
              <a:rPr lang="en-US" sz="2800" b="1" dirty="0" err="1">
                <a:solidFill>
                  <a:schemeClr val="tx1">
                    <a:lumMod val="75000"/>
                    <a:lumOff val="25000"/>
                  </a:schemeClr>
                </a:solidFill>
                <a:latin typeface="Brush Script MT" pitchFamily="66" charset="0"/>
              </a:rPr>
              <a:t>Kesehatan</a:t>
            </a:r>
            <a:r>
              <a:rPr lang="en-US" sz="2800" b="1" dirty="0">
                <a:solidFill>
                  <a:schemeClr val="tx1">
                    <a:lumMod val="75000"/>
                    <a:lumOff val="25000"/>
                  </a:schemeClr>
                </a:solidFill>
                <a:latin typeface="Brush Script MT" pitchFamily="66" charset="0"/>
              </a:rPr>
              <a:t> </a:t>
            </a:r>
            <a:r>
              <a:rPr lang="en-US" sz="2800" b="1" dirty="0" err="1">
                <a:solidFill>
                  <a:schemeClr val="tx1">
                    <a:lumMod val="75000"/>
                    <a:lumOff val="25000"/>
                  </a:schemeClr>
                </a:solidFill>
                <a:latin typeface="Brush Script MT" pitchFamily="66" charset="0"/>
              </a:rPr>
              <a:t>Kerja</a:t>
            </a:r>
            <a:endParaRPr lang="en-US" sz="2800" b="1" dirty="0">
              <a:solidFill>
                <a:schemeClr val="tx1">
                  <a:lumMod val="75000"/>
                  <a:lumOff val="25000"/>
                </a:schemeClr>
              </a:solidFill>
              <a:latin typeface="Brush Script MT" pitchFamily="66" charset="0"/>
            </a:endParaRPr>
          </a:p>
        </p:txBody>
      </p:sp>
      <p:sp>
        <p:nvSpPr>
          <p:cNvPr id="17418" name="Rectangle 31">
            <a:extLst>
              <a:ext uri="{FF2B5EF4-FFF2-40B4-BE49-F238E27FC236}">
                <a16:creationId xmlns:a16="http://schemas.microsoft.com/office/drawing/2014/main" id="{C8382C11-BB8D-4A64-8C6F-9DA0ADF6F6CE}"/>
              </a:ext>
            </a:extLst>
          </p:cNvPr>
          <p:cNvSpPr>
            <a:spLocks noChangeArrowheads="1"/>
          </p:cNvSpPr>
          <p:nvPr/>
        </p:nvSpPr>
        <p:spPr bwMode="auto">
          <a:xfrm>
            <a:off x="2643188" y="357188"/>
            <a:ext cx="3017837"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AutoNum type="arabicPeriod"/>
            </a:pPr>
            <a:r>
              <a:rPr lang="en-US" altLang="en-US" sz="1800" dirty="0">
                <a:latin typeface="Arial Narrow" panose="020B0606020202030204" pitchFamily="34" charset="0"/>
              </a:rPr>
              <a:t>K3 </a:t>
            </a:r>
            <a:r>
              <a:rPr lang="en-US" altLang="en-US" sz="1800" dirty="0" err="1">
                <a:latin typeface="Arial Narrow" panose="020B0606020202030204" pitchFamily="34" charset="0"/>
              </a:rPr>
              <a:t>masih</a:t>
            </a:r>
            <a:r>
              <a:rPr lang="en-US" altLang="en-US" sz="1800" dirty="0">
                <a:latin typeface="Arial Narrow" panose="020B0606020202030204" pitchFamily="34" charset="0"/>
              </a:rPr>
              <a:t> </a:t>
            </a:r>
            <a:r>
              <a:rPr lang="en-US" altLang="en-US" sz="1800" dirty="0" err="1">
                <a:latin typeface="Arial Narrow" panose="020B0606020202030204" pitchFamily="34" charset="0"/>
              </a:rPr>
              <a:t>belum</a:t>
            </a:r>
            <a:r>
              <a:rPr lang="en-US" altLang="en-US" sz="1800" dirty="0">
                <a:latin typeface="Arial Narrow" panose="020B0606020202030204" pitchFamily="34" charset="0"/>
              </a:rPr>
              <a:t> </a:t>
            </a:r>
            <a:r>
              <a:rPr lang="en-US" altLang="en-US" sz="1800" dirty="0" err="1">
                <a:latin typeface="Arial Narrow" panose="020B0606020202030204" pitchFamily="34" charset="0"/>
              </a:rPr>
              <a:t>mendapatkan</a:t>
            </a:r>
            <a:r>
              <a:rPr lang="en-US" altLang="en-US" sz="1800" dirty="0">
                <a:latin typeface="Arial Narrow" panose="020B0606020202030204" pitchFamily="34" charset="0"/>
              </a:rPr>
              <a:t> </a:t>
            </a:r>
            <a:r>
              <a:rPr lang="en-US" altLang="en-US" sz="1800" dirty="0" err="1">
                <a:latin typeface="Arial Narrow" panose="020B0606020202030204" pitchFamily="34" charset="0"/>
              </a:rPr>
              <a:t>perhatian</a:t>
            </a:r>
            <a:r>
              <a:rPr lang="en-US" altLang="en-US" sz="1800" dirty="0">
                <a:latin typeface="Arial Narrow" panose="020B0606020202030204" pitchFamily="34" charset="0"/>
              </a:rPr>
              <a:t> yang </a:t>
            </a:r>
            <a:r>
              <a:rPr lang="en-US" altLang="en-US" sz="1800" dirty="0" err="1">
                <a:latin typeface="Arial Narrow" panose="020B0606020202030204" pitchFamily="34" charset="0"/>
              </a:rPr>
              <a:t>memadai</a:t>
            </a:r>
            <a:r>
              <a:rPr lang="en-US" altLang="en-US" sz="1800" dirty="0">
                <a:latin typeface="Arial Narrow" panose="020B0606020202030204" pitchFamily="34" charset="0"/>
              </a:rPr>
              <a:t> </a:t>
            </a:r>
            <a:r>
              <a:rPr lang="en-US" altLang="en-US" sz="1800" dirty="0" err="1">
                <a:latin typeface="Arial Narrow" panose="020B0606020202030204" pitchFamily="34" charset="0"/>
              </a:rPr>
              <a:t>semua</a:t>
            </a:r>
            <a:r>
              <a:rPr lang="en-US" altLang="en-US" sz="1800" dirty="0">
                <a:latin typeface="Arial Narrow" panose="020B0606020202030204" pitchFamily="34" charset="0"/>
              </a:rPr>
              <a:t> </a:t>
            </a:r>
            <a:r>
              <a:rPr lang="en-US" altLang="en-US" sz="1800" dirty="0" err="1">
                <a:latin typeface="Arial Narrow" panose="020B0606020202030204" pitchFamily="34" charset="0"/>
              </a:rPr>
              <a:t>pihak</a:t>
            </a:r>
            <a:endParaRPr lang="en-US" altLang="en-US" sz="1800" dirty="0">
              <a:latin typeface="Arial Narrow" panose="020B0606020202030204" pitchFamily="34" charset="0"/>
            </a:endParaRPr>
          </a:p>
          <a:p>
            <a:pPr eaLnBrk="1" hangingPunct="1">
              <a:spcBef>
                <a:spcPct val="0"/>
              </a:spcBef>
              <a:buFontTx/>
              <a:buAutoNum type="arabicPeriod"/>
            </a:pPr>
            <a:r>
              <a:rPr lang="en-US" altLang="en-US" sz="1800" dirty="0" err="1">
                <a:latin typeface="Arial Narrow" panose="020B0606020202030204" pitchFamily="34" charset="0"/>
              </a:rPr>
              <a:t>Kecelakaan</a:t>
            </a:r>
            <a:r>
              <a:rPr lang="en-US" altLang="en-US" sz="1800" dirty="0">
                <a:latin typeface="Arial Narrow" panose="020B0606020202030204" pitchFamily="34" charset="0"/>
              </a:rPr>
              <a:t> </a:t>
            </a:r>
            <a:r>
              <a:rPr lang="en-US" altLang="en-US" sz="1800" dirty="0" err="1">
                <a:latin typeface="Arial Narrow" panose="020B0606020202030204" pitchFamily="34" charset="0"/>
              </a:rPr>
              <a:t>kerja</a:t>
            </a:r>
            <a:r>
              <a:rPr lang="en-US" altLang="en-US" sz="1800" dirty="0">
                <a:latin typeface="Arial Narrow" panose="020B0606020202030204" pitchFamily="34" charset="0"/>
              </a:rPr>
              <a:t> yang </a:t>
            </a:r>
            <a:r>
              <a:rPr lang="en-US" altLang="en-US" sz="1800" dirty="0" err="1">
                <a:latin typeface="Arial Narrow" panose="020B0606020202030204" pitchFamily="34" charset="0"/>
              </a:rPr>
              <a:t>terjadi</a:t>
            </a:r>
            <a:r>
              <a:rPr lang="en-US" altLang="en-US" sz="1800" dirty="0">
                <a:latin typeface="Arial Narrow" panose="020B0606020202030204" pitchFamily="34" charset="0"/>
              </a:rPr>
              <a:t> relative </a:t>
            </a:r>
            <a:r>
              <a:rPr lang="en-US" altLang="en-US" sz="1800" dirty="0" err="1">
                <a:latin typeface="Arial Narrow" panose="020B0606020202030204" pitchFamily="34" charset="0"/>
              </a:rPr>
              <a:t>masih</a:t>
            </a:r>
            <a:r>
              <a:rPr lang="en-US" altLang="en-US" sz="1800" dirty="0">
                <a:latin typeface="Arial Narrow" panose="020B0606020202030204" pitchFamily="34" charset="0"/>
              </a:rPr>
              <a:t> </a:t>
            </a:r>
            <a:r>
              <a:rPr lang="en-US" altLang="en-US" sz="1800" dirty="0" err="1">
                <a:latin typeface="Arial Narrow" panose="020B0606020202030204" pitchFamily="34" charset="0"/>
              </a:rPr>
              <a:t>tinggi</a:t>
            </a:r>
            <a:endParaRPr lang="en-US" altLang="en-US" sz="1800" dirty="0">
              <a:latin typeface="Arial Narrow" panose="020B0606020202030204" pitchFamily="34" charset="0"/>
            </a:endParaRPr>
          </a:p>
          <a:p>
            <a:pPr eaLnBrk="1" hangingPunct="1">
              <a:spcBef>
                <a:spcPct val="0"/>
              </a:spcBef>
              <a:buFontTx/>
              <a:buAutoNum type="arabicPeriod"/>
            </a:pPr>
            <a:r>
              <a:rPr lang="en-US" altLang="en-US" sz="1800" dirty="0" err="1">
                <a:latin typeface="Arial Narrow" panose="020B0606020202030204" pitchFamily="34" charset="0"/>
              </a:rPr>
              <a:t>Pelaksanaan</a:t>
            </a:r>
            <a:r>
              <a:rPr lang="en-US" altLang="en-US" sz="1800" dirty="0">
                <a:latin typeface="Arial Narrow" panose="020B0606020202030204" pitchFamily="34" charset="0"/>
              </a:rPr>
              <a:t> </a:t>
            </a:r>
            <a:r>
              <a:rPr lang="en-US" altLang="en-US" sz="1800" dirty="0" err="1">
                <a:latin typeface="Arial Narrow" panose="020B0606020202030204" pitchFamily="34" charset="0"/>
              </a:rPr>
              <a:t>pengawasan</a:t>
            </a:r>
            <a:r>
              <a:rPr lang="en-US" altLang="en-US" sz="1800" dirty="0">
                <a:latin typeface="Arial Narrow" panose="020B0606020202030204" pitchFamily="34" charset="0"/>
              </a:rPr>
              <a:t> K3 </a:t>
            </a:r>
            <a:r>
              <a:rPr lang="en-US" altLang="en-US" sz="1800" dirty="0" err="1">
                <a:latin typeface="Arial Narrow" panose="020B0606020202030204" pitchFamily="34" charset="0"/>
              </a:rPr>
              <a:t>masih</a:t>
            </a:r>
            <a:r>
              <a:rPr lang="en-US" altLang="en-US" sz="1800" dirty="0">
                <a:latin typeface="Arial Narrow" panose="020B0606020202030204" pitchFamily="34" charset="0"/>
              </a:rPr>
              <a:t> </a:t>
            </a:r>
            <a:r>
              <a:rPr lang="en-US" altLang="en-US" sz="1800" dirty="0" err="1">
                <a:latin typeface="Arial Narrow" panose="020B0606020202030204" pitchFamily="34" charset="0"/>
              </a:rPr>
              <a:t>bersifat</a:t>
            </a:r>
            <a:r>
              <a:rPr lang="en-US" altLang="en-US" sz="1800" dirty="0">
                <a:latin typeface="Arial Narrow" panose="020B0606020202030204" pitchFamily="34" charset="0"/>
              </a:rPr>
              <a:t> </a:t>
            </a:r>
            <a:r>
              <a:rPr lang="en-US" altLang="en-US" sz="1800" dirty="0" err="1">
                <a:latin typeface="Arial Narrow" panose="020B0606020202030204" pitchFamily="34" charset="0"/>
              </a:rPr>
              <a:t>parsial</a:t>
            </a:r>
            <a:r>
              <a:rPr lang="en-US" altLang="en-US" sz="1800" dirty="0">
                <a:latin typeface="Arial Narrow" panose="020B0606020202030204" pitchFamily="34" charset="0"/>
              </a:rPr>
              <a:t> dan </a:t>
            </a:r>
            <a:r>
              <a:rPr lang="en-US" altLang="en-US" sz="1800" dirty="0" err="1">
                <a:latin typeface="Arial Narrow" panose="020B0606020202030204" pitchFamily="34" charset="0"/>
              </a:rPr>
              <a:t>belum</a:t>
            </a:r>
            <a:r>
              <a:rPr lang="en-US" altLang="en-US" sz="1800" dirty="0">
                <a:latin typeface="Arial Narrow" panose="020B0606020202030204" pitchFamily="34" charset="0"/>
              </a:rPr>
              <a:t> </a:t>
            </a:r>
            <a:r>
              <a:rPr lang="en-US" altLang="en-US" sz="1800" dirty="0" err="1">
                <a:latin typeface="Arial Narrow" panose="020B0606020202030204" pitchFamily="34" charset="0"/>
              </a:rPr>
              <a:t>menyentuh</a:t>
            </a:r>
            <a:r>
              <a:rPr lang="en-US" altLang="en-US" sz="1800" dirty="0">
                <a:latin typeface="Arial Narrow" panose="020B0606020202030204" pitchFamily="34" charset="0"/>
              </a:rPr>
              <a:t> </a:t>
            </a:r>
            <a:r>
              <a:rPr lang="en-US" altLang="en-US" sz="1800" dirty="0" err="1">
                <a:latin typeface="Arial Narrow" panose="020B0606020202030204" pitchFamily="34" charset="0"/>
              </a:rPr>
              <a:t>aspek</a:t>
            </a:r>
            <a:r>
              <a:rPr lang="en-US" altLang="en-US" sz="1800" dirty="0">
                <a:latin typeface="Arial Narrow" panose="020B0606020202030204" pitchFamily="34" charset="0"/>
              </a:rPr>
              <a:t> </a:t>
            </a:r>
            <a:r>
              <a:rPr lang="en-US" altLang="en-US" sz="1800" dirty="0" err="1">
                <a:latin typeface="Arial Narrow" panose="020B0606020202030204" pitchFamily="34" charset="0"/>
              </a:rPr>
              <a:t>manajemen</a:t>
            </a:r>
            <a:endParaRPr lang="en-US" altLang="en-US" sz="1800" dirty="0">
              <a:latin typeface="Arial Narrow" panose="020B0606020202030204" pitchFamily="34" charset="0"/>
            </a:endParaRPr>
          </a:p>
          <a:p>
            <a:pPr eaLnBrk="1" hangingPunct="1">
              <a:spcBef>
                <a:spcPct val="0"/>
              </a:spcBef>
              <a:buFontTx/>
              <a:buAutoNum type="arabicPeriod"/>
            </a:pPr>
            <a:r>
              <a:rPr lang="en-US" altLang="en-US" sz="1800" dirty="0" err="1">
                <a:latin typeface="Arial Narrow" panose="020B0606020202030204" pitchFamily="34" charset="0"/>
              </a:rPr>
              <a:t>Relatif</a:t>
            </a:r>
            <a:r>
              <a:rPr lang="en-US" altLang="en-US" sz="1800" dirty="0">
                <a:latin typeface="Arial Narrow" panose="020B0606020202030204" pitchFamily="34" charset="0"/>
              </a:rPr>
              <a:t> </a:t>
            </a:r>
            <a:r>
              <a:rPr lang="en-US" altLang="en-US" sz="1800" dirty="0" err="1">
                <a:latin typeface="Arial Narrow" panose="020B0606020202030204" pitchFamily="34" charset="0"/>
              </a:rPr>
              <a:t>rendahnya</a:t>
            </a:r>
            <a:r>
              <a:rPr lang="en-US" altLang="en-US" sz="1800" dirty="0">
                <a:latin typeface="Arial Narrow" panose="020B0606020202030204" pitchFamily="34" charset="0"/>
              </a:rPr>
              <a:t> </a:t>
            </a:r>
            <a:r>
              <a:rPr lang="en-US" altLang="en-US" sz="1800" dirty="0" err="1">
                <a:latin typeface="Arial Narrow" panose="020B0606020202030204" pitchFamily="34" charset="0"/>
              </a:rPr>
              <a:t>komitment</a:t>
            </a:r>
            <a:r>
              <a:rPr lang="en-US" altLang="en-US" sz="1800" dirty="0">
                <a:latin typeface="Arial Narrow" panose="020B0606020202030204" pitchFamily="34" charset="0"/>
              </a:rPr>
              <a:t> </a:t>
            </a:r>
            <a:r>
              <a:rPr lang="en-US" altLang="en-US" sz="1800" dirty="0" err="1">
                <a:latin typeface="Arial Narrow" panose="020B0606020202030204" pitchFamily="34" charset="0"/>
              </a:rPr>
              <a:t>pimpinan</a:t>
            </a:r>
            <a:r>
              <a:rPr lang="en-US" altLang="en-US" sz="1800" dirty="0">
                <a:latin typeface="Arial Narrow" panose="020B0606020202030204" pitchFamily="34" charset="0"/>
              </a:rPr>
              <a:t> </a:t>
            </a:r>
            <a:r>
              <a:rPr lang="en-US" altLang="en-US" sz="1800" dirty="0" err="1">
                <a:latin typeface="Arial Narrow" panose="020B0606020202030204" pitchFamily="34" charset="0"/>
              </a:rPr>
              <a:t>perusahaan</a:t>
            </a:r>
            <a:r>
              <a:rPr lang="en-US" altLang="en-US" sz="1800" dirty="0">
                <a:latin typeface="Arial Narrow" panose="020B0606020202030204" pitchFamily="34" charset="0"/>
              </a:rPr>
              <a:t> </a:t>
            </a:r>
            <a:r>
              <a:rPr lang="en-US" altLang="en-US" sz="1800" dirty="0" err="1">
                <a:latin typeface="Arial Narrow" panose="020B0606020202030204" pitchFamily="34" charset="0"/>
              </a:rPr>
              <a:t>dalam</a:t>
            </a:r>
            <a:r>
              <a:rPr lang="en-US" altLang="en-US" sz="1800" dirty="0">
                <a:latin typeface="Arial Narrow" panose="020B0606020202030204" pitchFamily="34" charset="0"/>
              </a:rPr>
              <a:t> </a:t>
            </a:r>
            <a:r>
              <a:rPr lang="en-US" altLang="en-US" sz="1800" dirty="0" err="1">
                <a:latin typeface="Arial Narrow" panose="020B0606020202030204" pitchFamily="34" charset="0"/>
              </a:rPr>
              <a:t>hal</a:t>
            </a:r>
            <a:r>
              <a:rPr lang="en-US" altLang="en-US" sz="1800" dirty="0">
                <a:latin typeface="Arial Narrow" panose="020B0606020202030204" pitchFamily="34" charset="0"/>
              </a:rPr>
              <a:t> K3</a:t>
            </a:r>
          </a:p>
          <a:p>
            <a:pPr eaLnBrk="1" hangingPunct="1">
              <a:spcBef>
                <a:spcPct val="0"/>
              </a:spcBef>
              <a:buFontTx/>
              <a:buAutoNum type="arabicPeriod"/>
            </a:pPr>
            <a:r>
              <a:rPr lang="en-US" altLang="en-US" sz="1800" dirty="0" err="1">
                <a:latin typeface="Arial Narrow" panose="020B0606020202030204" pitchFamily="34" charset="0"/>
              </a:rPr>
              <a:t>Kualitas</a:t>
            </a:r>
            <a:r>
              <a:rPr lang="en-US" altLang="en-US" sz="1800" dirty="0">
                <a:latin typeface="Arial Narrow" panose="020B0606020202030204" pitchFamily="34" charset="0"/>
              </a:rPr>
              <a:t> </a:t>
            </a:r>
            <a:r>
              <a:rPr lang="en-US" altLang="en-US" sz="1800" dirty="0" err="1">
                <a:latin typeface="Arial Narrow" panose="020B0606020202030204" pitchFamily="34" charset="0"/>
              </a:rPr>
              <a:t>tenaga</a:t>
            </a:r>
            <a:r>
              <a:rPr lang="en-US" altLang="en-US" sz="1800" dirty="0">
                <a:latin typeface="Arial Narrow" panose="020B0606020202030204" pitchFamily="34" charset="0"/>
              </a:rPr>
              <a:t> </a:t>
            </a:r>
            <a:r>
              <a:rPr lang="en-US" altLang="en-US" sz="1800" dirty="0" err="1">
                <a:latin typeface="Arial Narrow" panose="020B0606020202030204" pitchFamily="34" charset="0"/>
              </a:rPr>
              <a:t>kerja</a:t>
            </a:r>
            <a:r>
              <a:rPr lang="en-US" altLang="en-US" sz="1800" dirty="0">
                <a:latin typeface="Arial Narrow" panose="020B0606020202030204" pitchFamily="34" charset="0"/>
              </a:rPr>
              <a:t> </a:t>
            </a:r>
            <a:r>
              <a:rPr lang="en-US" altLang="en-US" sz="1800" dirty="0" err="1">
                <a:latin typeface="Arial Narrow" panose="020B0606020202030204" pitchFamily="34" charset="0"/>
              </a:rPr>
              <a:t>berkorelasi</a:t>
            </a:r>
            <a:r>
              <a:rPr lang="en-US" altLang="en-US" sz="1800" dirty="0">
                <a:latin typeface="Arial Narrow" panose="020B0606020202030204" pitchFamily="34" charset="0"/>
              </a:rPr>
              <a:t> </a:t>
            </a:r>
            <a:r>
              <a:rPr lang="en-US" altLang="en-US" sz="1800" dirty="0" err="1">
                <a:latin typeface="Arial Narrow" panose="020B0606020202030204" pitchFamily="34" charset="0"/>
              </a:rPr>
              <a:t>dengan</a:t>
            </a:r>
            <a:r>
              <a:rPr lang="en-US" altLang="en-US" sz="1800" dirty="0">
                <a:latin typeface="Arial Narrow" panose="020B0606020202030204" pitchFamily="34" charset="0"/>
              </a:rPr>
              <a:t> </a:t>
            </a:r>
            <a:r>
              <a:rPr lang="en-US" altLang="en-US" sz="1800" dirty="0" err="1">
                <a:latin typeface="Arial Narrow" panose="020B0606020202030204" pitchFamily="34" charset="0"/>
              </a:rPr>
              <a:t>kesadaran</a:t>
            </a:r>
            <a:r>
              <a:rPr lang="en-US" altLang="en-US" sz="1800" dirty="0">
                <a:latin typeface="Arial Narrow" panose="020B0606020202030204" pitchFamily="34" charset="0"/>
              </a:rPr>
              <a:t> </a:t>
            </a:r>
            <a:r>
              <a:rPr lang="en-US" altLang="en-US" sz="1800" dirty="0" err="1">
                <a:latin typeface="Arial Narrow" panose="020B0606020202030204" pitchFamily="34" charset="0"/>
              </a:rPr>
              <a:t>atas</a:t>
            </a:r>
            <a:r>
              <a:rPr lang="en-US" altLang="en-US" sz="1800" dirty="0">
                <a:latin typeface="Arial Narrow" panose="020B0606020202030204" pitchFamily="34" charset="0"/>
              </a:rPr>
              <a:t> K3</a:t>
            </a:r>
          </a:p>
          <a:p>
            <a:pPr eaLnBrk="1" hangingPunct="1">
              <a:spcBef>
                <a:spcPct val="0"/>
              </a:spcBef>
              <a:buFontTx/>
              <a:buAutoNum type="arabicPeriod"/>
            </a:pPr>
            <a:r>
              <a:rPr lang="en-US" altLang="en-US" sz="1800" dirty="0" err="1">
                <a:latin typeface="Arial Narrow" panose="020B0606020202030204" pitchFamily="34" charset="0"/>
              </a:rPr>
              <a:t>Tuntutan</a:t>
            </a:r>
            <a:r>
              <a:rPr lang="en-US" altLang="en-US" sz="1800" dirty="0">
                <a:latin typeface="Arial Narrow" panose="020B0606020202030204" pitchFamily="34" charset="0"/>
              </a:rPr>
              <a:t> global </a:t>
            </a:r>
            <a:r>
              <a:rPr lang="en-US" altLang="en-US" sz="1800" dirty="0" err="1">
                <a:latin typeface="Arial Narrow" panose="020B0606020202030204" pitchFamily="34" charset="0"/>
              </a:rPr>
              <a:t>dalam</a:t>
            </a:r>
            <a:r>
              <a:rPr lang="en-US" altLang="en-US" sz="1800" dirty="0">
                <a:latin typeface="Arial Narrow" panose="020B0606020202030204" pitchFamily="34" charset="0"/>
              </a:rPr>
              <a:t> </a:t>
            </a:r>
            <a:r>
              <a:rPr lang="en-US" altLang="en-US" sz="1800" dirty="0" err="1">
                <a:latin typeface="Arial Narrow" panose="020B0606020202030204" pitchFamily="34" charset="0"/>
              </a:rPr>
              <a:t>perlindungan</a:t>
            </a:r>
            <a:r>
              <a:rPr lang="en-US" altLang="en-US" sz="1800" dirty="0">
                <a:latin typeface="Arial Narrow" panose="020B0606020202030204" pitchFamily="34" charset="0"/>
              </a:rPr>
              <a:t> </a:t>
            </a:r>
            <a:r>
              <a:rPr lang="en-US" altLang="en-US" sz="1800" dirty="0" err="1">
                <a:latin typeface="Arial Narrow" panose="020B0606020202030204" pitchFamily="34" charset="0"/>
              </a:rPr>
              <a:t>tenaga</a:t>
            </a:r>
            <a:r>
              <a:rPr lang="en-US" altLang="en-US" sz="1800" dirty="0">
                <a:latin typeface="Arial Narrow" panose="020B0606020202030204" pitchFamily="34" charset="0"/>
              </a:rPr>
              <a:t> </a:t>
            </a:r>
            <a:r>
              <a:rPr lang="en-US" altLang="en-US" sz="1800" dirty="0" err="1">
                <a:latin typeface="Arial Narrow" panose="020B0606020202030204" pitchFamily="34" charset="0"/>
              </a:rPr>
              <a:t>kerja</a:t>
            </a:r>
            <a:r>
              <a:rPr lang="en-US" altLang="en-US" sz="1800" dirty="0">
                <a:latin typeface="Arial Narrow" panose="020B0606020202030204" pitchFamily="34" charset="0"/>
              </a:rPr>
              <a:t> yang </a:t>
            </a:r>
            <a:r>
              <a:rPr lang="en-US" altLang="en-US" sz="1800" dirty="0" err="1">
                <a:latin typeface="Arial Narrow" panose="020B0606020202030204" pitchFamily="34" charset="0"/>
              </a:rPr>
              <a:t>diterapkan</a:t>
            </a:r>
            <a:r>
              <a:rPr lang="en-US" altLang="en-US" sz="1800" dirty="0">
                <a:latin typeface="Arial Narrow" panose="020B0606020202030204" pitchFamily="34" charset="0"/>
              </a:rPr>
              <a:t> oleh </a:t>
            </a:r>
            <a:r>
              <a:rPr lang="en-US" altLang="en-US" sz="1800" dirty="0" err="1">
                <a:latin typeface="Arial Narrow" panose="020B0606020202030204" pitchFamily="34" charset="0"/>
              </a:rPr>
              <a:t>komunitas</a:t>
            </a:r>
            <a:r>
              <a:rPr lang="en-US" altLang="en-US" sz="1800" dirty="0">
                <a:latin typeface="Arial Narrow" panose="020B0606020202030204" pitchFamily="34" charset="0"/>
              </a:rPr>
              <a:t> </a:t>
            </a:r>
            <a:r>
              <a:rPr lang="en-US" altLang="en-US" sz="1800" dirty="0" err="1">
                <a:latin typeface="Arial Narrow" panose="020B0606020202030204" pitchFamily="34" charset="0"/>
              </a:rPr>
              <a:t>perlindungan</a:t>
            </a:r>
            <a:r>
              <a:rPr lang="en-US" altLang="en-US" sz="1800" dirty="0">
                <a:latin typeface="Arial Narrow" panose="020B0606020202030204" pitchFamily="34" charset="0"/>
              </a:rPr>
              <a:t> </a:t>
            </a:r>
            <a:r>
              <a:rPr lang="en-US" altLang="en-US" sz="1800" dirty="0" err="1">
                <a:latin typeface="Arial Narrow" panose="020B0606020202030204" pitchFamily="34" charset="0"/>
              </a:rPr>
              <a:t>hak</a:t>
            </a:r>
            <a:r>
              <a:rPr lang="en-US" altLang="en-US" sz="1800" dirty="0">
                <a:latin typeface="Arial Narrow" panose="020B0606020202030204" pitchFamily="34" charset="0"/>
              </a:rPr>
              <a:t> </a:t>
            </a:r>
            <a:r>
              <a:rPr lang="en-US" altLang="en-US" sz="1800" dirty="0" err="1">
                <a:latin typeface="Arial Narrow" panose="020B0606020202030204" pitchFamily="34" charset="0"/>
              </a:rPr>
              <a:t>buruh</a:t>
            </a:r>
            <a:r>
              <a:rPr lang="en-US" altLang="en-US" sz="1800" dirty="0">
                <a:latin typeface="Arial Narrow" panose="020B0606020202030204" pitchFamily="34" charset="0"/>
              </a:rPr>
              <a:t> </a:t>
            </a:r>
            <a:r>
              <a:rPr lang="en-US" altLang="en-US" sz="1800" dirty="0" err="1">
                <a:latin typeface="Arial Narrow" panose="020B0606020202030204" pitchFamily="34" charset="0"/>
              </a:rPr>
              <a:t>internasional</a:t>
            </a:r>
            <a:endParaRPr lang="en-US" altLang="en-US" sz="1800" dirty="0">
              <a:latin typeface="Arial Narrow" panose="020B0606020202030204" pitchFamily="34" charset="0"/>
            </a:endParaRPr>
          </a:p>
        </p:txBody>
      </p:sp>
      <p:sp>
        <p:nvSpPr>
          <p:cNvPr id="56" name="TextBox 55">
            <a:extLst>
              <a:ext uri="{FF2B5EF4-FFF2-40B4-BE49-F238E27FC236}">
                <a16:creationId xmlns:a16="http://schemas.microsoft.com/office/drawing/2014/main" id="{9DB9DD1B-AC6F-462D-A69A-50A737867587}"/>
              </a:ext>
            </a:extLst>
          </p:cNvPr>
          <p:cNvSpPr txBox="1"/>
          <p:nvPr/>
        </p:nvSpPr>
        <p:spPr>
          <a:xfrm>
            <a:off x="701675" y="6478588"/>
            <a:ext cx="1774825" cy="276225"/>
          </a:xfrm>
          <a:prstGeom prst="rect">
            <a:avLst/>
          </a:prstGeom>
          <a:noFill/>
        </p:spPr>
        <p:txBody>
          <a:bodyPr wrap="none">
            <a:spAutoFit/>
          </a:bodyPr>
          <a:lstStyle/>
          <a:p>
            <a:pPr eaLnBrk="1" hangingPunct="1">
              <a:defRPr/>
            </a:pPr>
            <a:r>
              <a:rPr lang="en-US" sz="1200" b="1" dirty="0">
                <a:solidFill>
                  <a:schemeClr val="accent5">
                    <a:lumMod val="75000"/>
                  </a:schemeClr>
                </a:solidFill>
              </a:rPr>
              <a:t>www.sentral-sistem.com</a:t>
            </a:r>
          </a:p>
        </p:txBody>
      </p:sp>
      <p:cxnSp>
        <p:nvCxnSpPr>
          <p:cNvPr id="65" name="Straight Connector 64">
            <a:extLst>
              <a:ext uri="{FF2B5EF4-FFF2-40B4-BE49-F238E27FC236}">
                <a16:creationId xmlns:a16="http://schemas.microsoft.com/office/drawing/2014/main" id="{818C3142-6343-46BC-BA46-F0675AA5B3C7}"/>
              </a:ext>
            </a:extLst>
          </p:cNvPr>
          <p:cNvCxnSpPr/>
          <p:nvPr/>
        </p:nvCxnSpPr>
        <p:spPr>
          <a:xfrm flipH="1">
            <a:off x="2500313" y="357188"/>
            <a:ext cx="4762" cy="630872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421" name="Rectangle 21">
            <a:extLst>
              <a:ext uri="{FF2B5EF4-FFF2-40B4-BE49-F238E27FC236}">
                <a16:creationId xmlns:a16="http://schemas.microsoft.com/office/drawing/2014/main" id="{11FC6E6E-A196-4063-8FE8-F42101E6C145}"/>
              </a:ext>
            </a:extLst>
          </p:cNvPr>
          <p:cNvSpPr>
            <a:spLocks noChangeArrowheads="1"/>
          </p:cNvSpPr>
          <p:nvPr/>
        </p:nvSpPr>
        <p:spPr bwMode="auto">
          <a:xfrm>
            <a:off x="5929313" y="368300"/>
            <a:ext cx="3108325" cy="613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0838" indent="-3508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Calibri" panose="020F0502020204030204" pitchFamily="34" charset="0"/>
              <a:buAutoNum type="arabicPeriod" startAt="7"/>
            </a:pPr>
            <a:r>
              <a:rPr lang="en-US" altLang="en-US" sz="1800">
                <a:latin typeface="Arial Narrow" panose="020B0606020202030204" pitchFamily="34" charset="0"/>
              </a:rPr>
              <a:t>Desakan LSM internasional dalam hal hak tenaga kerja untuk mendapatkan perlindungan</a:t>
            </a:r>
          </a:p>
          <a:p>
            <a:pPr eaLnBrk="1" hangingPunct="1">
              <a:spcBef>
                <a:spcPct val="0"/>
              </a:spcBef>
              <a:buFont typeface="Calibri" panose="020F0502020204030204" pitchFamily="34" charset="0"/>
              <a:buAutoNum type="arabicPeriod" startAt="7"/>
            </a:pPr>
            <a:r>
              <a:rPr lang="en-US" altLang="en-US" sz="1800">
                <a:latin typeface="Arial Narrow" panose="020B0606020202030204" pitchFamily="34" charset="0"/>
              </a:rPr>
              <a:t>Masalah K3 masih belum menjadi prioritas program</a:t>
            </a:r>
          </a:p>
          <a:p>
            <a:pPr eaLnBrk="1" hangingPunct="1">
              <a:spcBef>
                <a:spcPct val="0"/>
              </a:spcBef>
              <a:buFont typeface="Calibri" panose="020F0502020204030204" pitchFamily="34" charset="0"/>
              <a:buAutoNum type="arabicPeriod" startAt="7"/>
            </a:pPr>
            <a:r>
              <a:rPr lang="en-US" altLang="en-US" sz="1800">
                <a:latin typeface="Arial Narrow" panose="020B0606020202030204" pitchFamily="34" charset="0"/>
              </a:rPr>
              <a:t>Tidak ada yang mengangkat masalah K3 menjadi issue    nasional baik secara politis maupun sosial</a:t>
            </a:r>
          </a:p>
          <a:p>
            <a:pPr eaLnBrk="1" hangingPunct="1">
              <a:spcBef>
                <a:spcPct val="0"/>
              </a:spcBef>
              <a:buFont typeface="Calibri" panose="020F0502020204030204" pitchFamily="34" charset="0"/>
              <a:buAutoNum type="arabicPeriod" startAt="7"/>
            </a:pPr>
            <a:r>
              <a:rPr lang="en-US" altLang="en-US" sz="1800">
                <a:latin typeface="Arial Narrow" panose="020B0606020202030204" pitchFamily="34" charset="0"/>
              </a:rPr>
              <a:t>Masalah kecelakaan kerja masih dilihat dari aspek ekonomi, dan tidak pernah dilihat dari pendekatan moral</a:t>
            </a:r>
          </a:p>
          <a:p>
            <a:pPr eaLnBrk="1" hangingPunct="1">
              <a:spcBef>
                <a:spcPct val="0"/>
              </a:spcBef>
              <a:buFont typeface="Calibri" panose="020F0502020204030204" pitchFamily="34" charset="0"/>
              <a:buAutoNum type="arabicPeriod" startAt="7"/>
            </a:pPr>
            <a:r>
              <a:rPr lang="en-US" altLang="en-US" sz="1800">
                <a:latin typeface="Arial Narrow" panose="020B0606020202030204" pitchFamily="34" charset="0"/>
              </a:rPr>
              <a:t>Tenaga kerja masih ditempatkan sebagai faktor produksi dalam perusahaan, belum dirtempatkan sebagai mitra usaha</a:t>
            </a:r>
          </a:p>
          <a:p>
            <a:pPr eaLnBrk="1" hangingPunct="1">
              <a:spcBef>
                <a:spcPct val="0"/>
              </a:spcBef>
              <a:buFont typeface="Calibri" panose="020F0502020204030204" pitchFamily="34" charset="0"/>
              <a:buAutoNum type="arabicPeriod" startAt="7"/>
            </a:pPr>
            <a:r>
              <a:rPr lang="en-US" altLang="en-US" sz="1800">
                <a:latin typeface="Arial Narrow" panose="020B0606020202030204" pitchFamily="34" charset="0"/>
              </a:rPr>
              <a:t>Alokasi anggaran perusahaan untuk masalah K3 relatif kecil</a:t>
            </a:r>
          </a:p>
        </p:txBody>
      </p:sp>
      <p:pic>
        <p:nvPicPr>
          <p:cNvPr id="17422" name="Picture 16" descr="safety first1.jpg">
            <a:extLst>
              <a:ext uri="{FF2B5EF4-FFF2-40B4-BE49-F238E27FC236}">
                <a16:creationId xmlns:a16="http://schemas.microsoft.com/office/drawing/2014/main" id="{222589F7-F0C0-4138-8F52-C00FA29A089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57625"/>
            <a:ext cx="24288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Footer Placeholder 1">
            <a:extLst>
              <a:ext uri="{FF2B5EF4-FFF2-40B4-BE49-F238E27FC236}">
                <a16:creationId xmlns:a16="http://schemas.microsoft.com/office/drawing/2014/main" id="{7F7D315C-AEAD-4F04-80F7-79F9E5D249C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17424" name="Slide Number Placeholder 2">
            <a:extLst>
              <a:ext uri="{FF2B5EF4-FFF2-40B4-BE49-F238E27FC236}">
                <a16:creationId xmlns:a16="http://schemas.microsoft.com/office/drawing/2014/main" id="{220053CA-DA8B-4796-8AEE-AF1CA55A391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09BDBF-5BF6-47EE-B87B-C13B647D2FAC}" type="slidenum">
              <a:rPr lang="en-US" altLang="en-US" sz="1400" smtClean="0">
                <a:latin typeface="Times New Roman" panose="02020603050405020304" pitchFamily="18" charset="0"/>
              </a:rPr>
              <a:pPr>
                <a:spcBef>
                  <a:spcPct val="0"/>
                </a:spcBef>
                <a:buFontTx/>
                <a:buNone/>
              </a:pPr>
              <a:t>4</a:t>
            </a:fld>
            <a:endParaRPr lang="en-US" altLang="en-US" sz="1400">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3AD4A65-D2E7-4634-9B8E-93C36EAB88DC}"/>
              </a:ext>
            </a:extLst>
          </p:cNvPr>
          <p:cNvSpPr/>
          <p:nvPr/>
        </p:nvSpPr>
        <p:spPr>
          <a:xfrm>
            <a:off x="0" y="0"/>
            <a:ext cx="2474913"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4200D3F1-9893-40BB-BCCA-E3D9BF4B881B}"/>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110" name="Rectangle 19">
            <a:extLst>
              <a:ext uri="{FF2B5EF4-FFF2-40B4-BE49-F238E27FC236}">
                <a16:creationId xmlns:a16="http://schemas.microsoft.com/office/drawing/2014/main" id="{CF1F1137-3B57-4D40-9300-3FE528E3EDA9}"/>
              </a:ext>
            </a:extLst>
          </p:cNvPr>
          <p:cNvSpPr>
            <a:spLocks noChangeArrowheads="1"/>
          </p:cNvSpPr>
          <p:nvPr/>
        </p:nvSpPr>
        <p:spPr bwMode="auto">
          <a:xfrm>
            <a:off x="0" y="2428875"/>
            <a:ext cx="2474913" cy="3478213"/>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Pengendalian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Administratif</a:t>
            </a:r>
            <a:endParaRPr lang="en-US" sz="2000" b="1" dirty="0">
              <a:solidFill>
                <a:schemeClr val="bg1"/>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Penanganan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Keadaan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Darurat</a:t>
            </a:r>
            <a:endParaRPr lang="en-US" sz="2000" dirty="0">
              <a:solidFill>
                <a:schemeClr val="accent2">
                  <a:lumMod val="60000"/>
                  <a:lumOff val="40000"/>
                </a:schemeClr>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65E5C91C-3F92-4513-BE5C-3A2FD1E55CDD}"/>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C4FE20-05A3-4619-8AC7-48CE9F2BF37D}"/>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CDE97E-90D5-49D7-A090-405D987E5F08}"/>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BD2086-E088-4452-964A-AECD09A74752}"/>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797EF-3544-42A2-98B6-B05DE545DD23}"/>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5D7159-7E0B-490D-B940-2766099F6260}"/>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47116" name="Picture 19" descr="loto.jpg">
            <a:extLst>
              <a:ext uri="{FF2B5EF4-FFF2-40B4-BE49-F238E27FC236}">
                <a16:creationId xmlns:a16="http://schemas.microsoft.com/office/drawing/2014/main" id="{769EA205-9D44-45D1-84CD-C41A59B39CF5}"/>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6800" y="4303713"/>
            <a:ext cx="268446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
            <a:extLst>
              <a:ext uri="{FF2B5EF4-FFF2-40B4-BE49-F238E27FC236}">
                <a16:creationId xmlns:a16="http://schemas.microsoft.com/office/drawing/2014/main" id="{E21B8749-044A-4884-B2E4-353AE3A331FE}"/>
              </a:ext>
            </a:extLst>
          </p:cNvPr>
          <p:cNvSpPr txBox="1">
            <a:spLocks noChangeArrowheads="1"/>
          </p:cNvSpPr>
          <p:nvPr/>
        </p:nvSpPr>
        <p:spPr bwMode="auto">
          <a:xfrm>
            <a:off x="2798763" y="2428875"/>
            <a:ext cx="5345112" cy="2446338"/>
          </a:xfrm>
          <a:prstGeom prst="rect">
            <a:avLst/>
          </a:prstGeom>
          <a:noFill/>
          <a:ln>
            <a:noFill/>
          </a:ln>
        </p:spPr>
        <p:txBody>
          <a:bodyPr>
            <a:spAutoFit/>
          </a:bodyPr>
          <a:lstStyle>
            <a:lvl1pPr>
              <a:tabLst>
                <a:tab pos="347663" algn="l"/>
                <a:tab pos="739775" algn="l"/>
                <a:tab pos="1146175" algn="l"/>
              </a:tabLst>
              <a:defRPr sz="1600">
                <a:solidFill>
                  <a:schemeClr val="tx1"/>
                </a:solidFill>
                <a:latin typeface="Tahoma" panose="020B0604030504040204" pitchFamily="34" charset="0"/>
              </a:defRPr>
            </a:lvl1pPr>
            <a:lvl2pPr marL="742950" indent="-285750">
              <a:tabLst>
                <a:tab pos="347663" algn="l"/>
                <a:tab pos="739775" algn="l"/>
                <a:tab pos="1146175" algn="l"/>
              </a:tabLst>
              <a:defRPr sz="1600">
                <a:solidFill>
                  <a:schemeClr val="tx1"/>
                </a:solidFill>
                <a:latin typeface="Tahoma" panose="020B0604030504040204" pitchFamily="34" charset="0"/>
              </a:defRPr>
            </a:lvl2pPr>
            <a:lvl3pPr marL="1143000" indent="-228600">
              <a:tabLst>
                <a:tab pos="347663" algn="l"/>
                <a:tab pos="739775" algn="l"/>
                <a:tab pos="1146175" algn="l"/>
              </a:tabLst>
              <a:defRPr sz="1600">
                <a:solidFill>
                  <a:schemeClr val="tx1"/>
                </a:solidFill>
                <a:latin typeface="Tahoma" panose="020B0604030504040204" pitchFamily="34" charset="0"/>
              </a:defRPr>
            </a:lvl3pPr>
            <a:lvl4pPr marL="1600200" indent="-228600">
              <a:tabLst>
                <a:tab pos="347663" algn="l"/>
                <a:tab pos="739775" algn="l"/>
                <a:tab pos="1146175" algn="l"/>
              </a:tabLst>
              <a:defRPr sz="1600">
                <a:solidFill>
                  <a:schemeClr val="tx1"/>
                </a:solidFill>
                <a:latin typeface="Tahoma" panose="020B0604030504040204" pitchFamily="34" charset="0"/>
              </a:defRPr>
            </a:lvl4pPr>
            <a:lvl5pPr marL="2057400" indent="-228600">
              <a:tabLst>
                <a:tab pos="347663" algn="l"/>
                <a:tab pos="739775" algn="l"/>
                <a:tab pos="114617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9pPr>
          </a:lstStyle>
          <a:p>
            <a:pPr>
              <a:spcBef>
                <a:spcPct val="50000"/>
              </a:spcBef>
              <a:defRPr/>
            </a:pPr>
            <a:r>
              <a:rPr lang="en-US" sz="1800" dirty="0" err="1">
                <a:latin typeface="Arial Narrow" pitchFamily="34" charset="0"/>
                <a:cs typeface="+mn-cs"/>
              </a:rPr>
              <a:t>Penyusunan</a:t>
            </a:r>
            <a:r>
              <a:rPr lang="en-US" sz="1800" dirty="0">
                <a:latin typeface="Arial Narrow" pitchFamily="34" charset="0"/>
                <a:cs typeface="+mn-cs"/>
              </a:rPr>
              <a:t> </a:t>
            </a:r>
            <a:r>
              <a:rPr lang="en-US" sz="1800" dirty="0" err="1">
                <a:latin typeface="Arial Narrow" pitchFamily="34" charset="0"/>
                <a:cs typeface="+mn-cs"/>
              </a:rPr>
              <a:t>suatu</a:t>
            </a:r>
            <a:r>
              <a:rPr lang="en-US" sz="1800" dirty="0">
                <a:latin typeface="Arial Narrow" pitchFamily="34" charset="0"/>
                <a:cs typeface="+mn-cs"/>
              </a:rPr>
              <a:t> </a:t>
            </a:r>
            <a:r>
              <a:rPr lang="en-US" sz="1800" dirty="0" err="1">
                <a:latin typeface="Arial Narrow" pitchFamily="34" charset="0"/>
                <a:cs typeface="+mn-cs"/>
              </a:rPr>
              <a:t>instruksi</a:t>
            </a:r>
            <a:r>
              <a:rPr lang="en-US" sz="1800" dirty="0">
                <a:latin typeface="Arial Narrow" pitchFamily="34" charset="0"/>
                <a:cs typeface="+mn-cs"/>
              </a:rPr>
              <a:t> </a:t>
            </a:r>
            <a:r>
              <a:rPr lang="en-US" sz="1800" dirty="0" err="1">
                <a:latin typeface="Arial Narrow" pitchFamily="34" charset="0"/>
                <a:cs typeface="+mn-cs"/>
              </a:rPr>
              <a:t>kerja</a:t>
            </a:r>
            <a:r>
              <a:rPr lang="en-US" sz="1800" dirty="0">
                <a:latin typeface="Arial Narrow" pitchFamily="34" charset="0"/>
                <a:cs typeface="+mn-cs"/>
              </a:rPr>
              <a:t> </a:t>
            </a:r>
            <a:r>
              <a:rPr lang="en-US" sz="1800" dirty="0" err="1">
                <a:latin typeface="Arial Narrow" pitchFamily="34" charset="0"/>
                <a:cs typeface="+mn-cs"/>
              </a:rPr>
              <a:t>turut</a:t>
            </a:r>
            <a:r>
              <a:rPr lang="en-US" sz="1800" dirty="0">
                <a:latin typeface="Arial Narrow" pitchFamily="34" charset="0"/>
                <a:cs typeface="+mn-cs"/>
              </a:rPr>
              <a:t> </a:t>
            </a:r>
            <a:r>
              <a:rPr lang="en-US" sz="1800" dirty="0" err="1">
                <a:latin typeface="Arial Narrow" pitchFamily="34" charset="0"/>
                <a:cs typeface="+mn-cs"/>
              </a:rPr>
              <a:t>mempertimbangkan</a:t>
            </a:r>
            <a:r>
              <a:rPr lang="en-US" sz="1800" dirty="0">
                <a:latin typeface="Arial Narrow" pitchFamily="34" charset="0"/>
                <a:cs typeface="+mn-cs"/>
              </a:rPr>
              <a:t> </a:t>
            </a:r>
            <a:r>
              <a:rPr lang="en-US" sz="1800" dirty="0" err="1">
                <a:latin typeface="Arial Narrow" pitchFamily="34" charset="0"/>
                <a:cs typeface="+mn-cs"/>
              </a:rPr>
              <a:t>aspek</a:t>
            </a:r>
            <a:r>
              <a:rPr lang="en-US" sz="1800" dirty="0">
                <a:latin typeface="Arial Narrow" pitchFamily="34" charset="0"/>
                <a:cs typeface="+mn-cs"/>
              </a:rPr>
              <a:t> K3 </a:t>
            </a:r>
            <a:r>
              <a:rPr lang="en-US" sz="1800" dirty="0" err="1">
                <a:latin typeface="Arial Narrow" pitchFamily="34" charset="0"/>
                <a:cs typeface="+mn-cs"/>
              </a:rPr>
              <a:t>tiap</a:t>
            </a:r>
            <a:r>
              <a:rPr lang="en-US" sz="1800" dirty="0">
                <a:latin typeface="Arial Narrow" pitchFamily="34" charset="0"/>
                <a:cs typeface="+mn-cs"/>
              </a:rPr>
              <a:t> </a:t>
            </a:r>
            <a:r>
              <a:rPr lang="en-US" sz="1800" dirty="0" err="1">
                <a:latin typeface="Arial Narrow" pitchFamily="34" charset="0"/>
                <a:cs typeface="+mn-cs"/>
              </a:rPr>
              <a:t>tahapan</a:t>
            </a:r>
            <a:r>
              <a:rPr lang="en-US" sz="1800" dirty="0">
                <a:latin typeface="Arial Narrow" pitchFamily="34" charset="0"/>
                <a:cs typeface="+mn-cs"/>
              </a:rPr>
              <a:t>/</a:t>
            </a:r>
            <a:r>
              <a:rPr lang="en-US" sz="1800" dirty="0" err="1">
                <a:latin typeface="Arial Narrow" pitchFamily="34" charset="0"/>
                <a:cs typeface="+mn-cs"/>
              </a:rPr>
              <a:t>urutan</a:t>
            </a:r>
            <a:r>
              <a:rPr lang="en-US" sz="1800" dirty="0">
                <a:latin typeface="Arial Narrow" pitchFamily="34" charset="0"/>
                <a:cs typeface="+mn-cs"/>
              </a:rPr>
              <a:t> </a:t>
            </a:r>
            <a:r>
              <a:rPr lang="en-US" sz="1800" dirty="0" err="1">
                <a:latin typeface="Arial Narrow" pitchFamily="34" charset="0"/>
                <a:cs typeface="+mn-cs"/>
              </a:rPr>
              <a:t>kerja</a:t>
            </a:r>
            <a:endParaRPr lang="en-US" sz="1800" dirty="0">
              <a:latin typeface="Arial Narrow" pitchFamily="34" charset="0"/>
              <a:cs typeface="+mn-cs"/>
            </a:endParaRPr>
          </a:p>
          <a:p>
            <a:pPr>
              <a:spcBef>
                <a:spcPct val="50000"/>
              </a:spcBef>
              <a:defRPr/>
            </a:pPr>
            <a:r>
              <a:rPr lang="en-US" sz="1800" dirty="0" err="1">
                <a:latin typeface="Arial Narrow" pitchFamily="34" charset="0"/>
                <a:cs typeface="+mn-cs"/>
              </a:rPr>
              <a:t>Instruksi</a:t>
            </a:r>
            <a:r>
              <a:rPr lang="en-US" sz="1800" dirty="0">
                <a:latin typeface="Arial Narrow" pitchFamily="34" charset="0"/>
                <a:cs typeface="+mn-cs"/>
              </a:rPr>
              <a:t> </a:t>
            </a:r>
            <a:r>
              <a:rPr lang="en-US" sz="1800" dirty="0" err="1">
                <a:latin typeface="Arial Narrow" pitchFamily="34" charset="0"/>
                <a:cs typeface="+mn-cs"/>
              </a:rPr>
              <a:t>kerja</a:t>
            </a:r>
            <a:r>
              <a:rPr lang="en-US" sz="1800" dirty="0">
                <a:latin typeface="Arial Narrow" pitchFamily="34" charset="0"/>
                <a:cs typeface="+mn-cs"/>
              </a:rPr>
              <a:t> </a:t>
            </a:r>
            <a:r>
              <a:rPr lang="en-US" sz="1800" dirty="0" err="1">
                <a:latin typeface="Arial Narrow" pitchFamily="34" charset="0"/>
                <a:cs typeface="+mn-cs"/>
              </a:rPr>
              <a:t>harus</a:t>
            </a:r>
            <a:r>
              <a:rPr lang="en-US" sz="1800" dirty="0">
                <a:latin typeface="Arial Narrow" pitchFamily="34" charset="0"/>
                <a:cs typeface="+mn-cs"/>
              </a:rPr>
              <a:t> </a:t>
            </a:r>
            <a:r>
              <a:rPr lang="en-US" sz="1800" dirty="0" err="1">
                <a:latin typeface="Arial Narrow" pitchFamily="34" charset="0"/>
                <a:cs typeface="+mn-cs"/>
              </a:rPr>
              <a:t>ditinjau</a:t>
            </a:r>
            <a:r>
              <a:rPr lang="en-US" sz="1800" dirty="0">
                <a:latin typeface="Arial Narrow" pitchFamily="34" charset="0"/>
                <a:cs typeface="+mn-cs"/>
              </a:rPr>
              <a:t> </a:t>
            </a:r>
            <a:r>
              <a:rPr lang="en-US" sz="1800" dirty="0" err="1">
                <a:latin typeface="Arial Narrow" pitchFamily="34" charset="0"/>
                <a:cs typeface="+mn-cs"/>
              </a:rPr>
              <a:t>ulang</a:t>
            </a:r>
            <a:r>
              <a:rPr lang="en-US" sz="1800" dirty="0">
                <a:latin typeface="Arial Narrow" pitchFamily="34" charset="0"/>
                <a:cs typeface="+mn-cs"/>
              </a:rPr>
              <a:t> </a:t>
            </a:r>
            <a:r>
              <a:rPr lang="en-US" sz="1800" dirty="0" err="1">
                <a:latin typeface="Arial Narrow" pitchFamily="34" charset="0"/>
                <a:cs typeface="+mn-cs"/>
              </a:rPr>
              <a:t>bila</a:t>
            </a:r>
            <a:r>
              <a:rPr lang="en-US" sz="1800" dirty="0">
                <a:latin typeface="Arial Narrow" pitchFamily="34" charset="0"/>
                <a:cs typeface="+mn-cs"/>
              </a:rPr>
              <a:t> </a:t>
            </a:r>
            <a:r>
              <a:rPr lang="en-US" sz="1800" dirty="0" err="1">
                <a:latin typeface="Arial Narrow" pitchFamily="34" charset="0"/>
                <a:cs typeface="+mn-cs"/>
              </a:rPr>
              <a:t>ada</a:t>
            </a:r>
            <a:r>
              <a:rPr lang="en-US" sz="1800" dirty="0">
                <a:latin typeface="Arial Narrow" pitchFamily="34" charset="0"/>
                <a:cs typeface="+mn-cs"/>
              </a:rPr>
              <a:t> </a:t>
            </a:r>
            <a:r>
              <a:rPr lang="en-US" sz="1800" dirty="0" err="1">
                <a:latin typeface="Arial Narrow" pitchFamily="34" charset="0"/>
                <a:cs typeface="+mn-cs"/>
              </a:rPr>
              <a:t>perubahan</a:t>
            </a:r>
            <a:r>
              <a:rPr lang="en-US" sz="1800" dirty="0">
                <a:latin typeface="Arial Narrow" pitchFamily="34" charset="0"/>
                <a:cs typeface="+mn-cs"/>
              </a:rPr>
              <a:t> </a:t>
            </a:r>
            <a:r>
              <a:rPr lang="en-US" sz="1800" dirty="0" err="1">
                <a:latin typeface="Arial Narrow" pitchFamily="34" charset="0"/>
                <a:cs typeface="+mn-cs"/>
              </a:rPr>
              <a:t>alat</a:t>
            </a:r>
            <a:r>
              <a:rPr lang="en-US" sz="1800" dirty="0">
                <a:latin typeface="Arial Narrow" pitchFamily="34" charset="0"/>
                <a:cs typeface="+mn-cs"/>
              </a:rPr>
              <a:t>, </a:t>
            </a:r>
            <a:r>
              <a:rPr lang="en-US" sz="1800" dirty="0" err="1">
                <a:latin typeface="Arial Narrow" pitchFamily="34" charset="0"/>
                <a:cs typeface="+mn-cs"/>
              </a:rPr>
              <a:t>bahan</a:t>
            </a:r>
            <a:r>
              <a:rPr lang="en-US" sz="1800" dirty="0">
                <a:latin typeface="Arial Narrow" pitchFamily="34" charset="0"/>
                <a:cs typeface="+mn-cs"/>
              </a:rPr>
              <a:t> </a:t>
            </a:r>
            <a:r>
              <a:rPr lang="en-US" sz="1800" dirty="0" err="1">
                <a:latin typeface="Arial Narrow" pitchFamily="34" charset="0"/>
                <a:cs typeface="+mn-cs"/>
              </a:rPr>
              <a:t>atau</a:t>
            </a:r>
            <a:r>
              <a:rPr lang="en-US" sz="1800" dirty="0">
                <a:latin typeface="Arial Narrow" pitchFamily="34" charset="0"/>
                <a:cs typeface="+mn-cs"/>
              </a:rPr>
              <a:t> </a:t>
            </a:r>
            <a:r>
              <a:rPr lang="en-US" sz="1800" dirty="0" err="1">
                <a:latin typeface="Arial Narrow" pitchFamily="34" charset="0"/>
                <a:cs typeface="+mn-cs"/>
              </a:rPr>
              <a:t>proses</a:t>
            </a:r>
            <a:endParaRPr lang="en-US" sz="1800" dirty="0">
              <a:latin typeface="Arial Narrow" pitchFamily="34" charset="0"/>
              <a:cs typeface="+mn-cs"/>
            </a:endParaRPr>
          </a:p>
          <a:p>
            <a:pPr>
              <a:spcBef>
                <a:spcPct val="50000"/>
              </a:spcBef>
              <a:defRPr/>
            </a:pPr>
            <a:r>
              <a:rPr lang="en-US" sz="1800" dirty="0" err="1">
                <a:latin typeface="Arial Narrow" pitchFamily="34" charset="0"/>
                <a:cs typeface="+mn-cs"/>
              </a:rPr>
              <a:t>Metode</a:t>
            </a:r>
            <a:r>
              <a:rPr lang="en-US" sz="1800" dirty="0">
                <a:latin typeface="Arial Narrow" pitchFamily="34" charset="0"/>
                <a:cs typeface="+mn-cs"/>
              </a:rPr>
              <a:t>/</a:t>
            </a:r>
            <a:r>
              <a:rPr lang="en-US" sz="1800" i="1" dirty="0">
                <a:latin typeface="Arial Narrow" pitchFamily="34" charset="0"/>
                <a:cs typeface="+mn-cs"/>
              </a:rPr>
              <a:t>tools</a:t>
            </a:r>
            <a:r>
              <a:rPr lang="en-US" sz="1800" dirty="0">
                <a:latin typeface="Arial Narrow" pitchFamily="34" charset="0"/>
                <a:cs typeface="+mn-cs"/>
              </a:rPr>
              <a:t> yang </a:t>
            </a:r>
            <a:r>
              <a:rPr lang="en-US" sz="1800" dirty="0" err="1">
                <a:latin typeface="Arial Narrow" pitchFamily="34" charset="0"/>
                <a:cs typeface="+mn-cs"/>
              </a:rPr>
              <a:t>banyak</a:t>
            </a:r>
            <a:r>
              <a:rPr lang="en-US" sz="1800" dirty="0">
                <a:latin typeface="Arial Narrow" pitchFamily="34" charset="0"/>
                <a:cs typeface="+mn-cs"/>
              </a:rPr>
              <a:t> </a:t>
            </a:r>
            <a:r>
              <a:rPr lang="en-US" sz="1800" dirty="0" err="1">
                <a:latin typeface="Arial Narrow" pitchFamily="34" charset="0"/>
                <a:cs typeface="+mn-cs"/>
              </a:rPr>
              <a:t>digunakan</a:t>
            </a:r>
            <a:r>
              <a:rPr lang="en-US" sz="1800" dirty="0">
                <a:latin typeface="Arial Narrow" pitchFamily="34" charset="0"/>
                <a:cs typeface="+mn-cs"/>
              </a:rPr>
              <a:t> </a:t>
            </a:r>
            <a:r>
              <a:rPr lang="en-US" sz="1800" dirty="0" err="1">
                <a:latin typeface="Arial Narrow" pitchFamily="34" charset="0"/>
                <a:cs typeface="+mn-cs"/>
              </a:rPr>
              <a:t>yaitu</a:t>
            </a:r>
            <a:r>
              <a:rPr lang="en-US" sz="1800" dirty="0">
                <a:latin typeface="Arial Narrow" pitchFamily="34" charset="0"/>
                <a:cs typeface="+mn-cs"/>
              </a:rPr>
              <a:t> </a:t>
            </a:r>
            <a:r>
              <a:rPr lang="en-US" sz="1800" u="sng" dirty="0">
                <a:latin typeface="Arial Narrow" pitchFamily="34" charset="0"/>
                <a:cs typeface="+mn-cs"/>
              </a:rPr>
              <a:t>JSA / Job Safety Analysis </a:t>
            </a:r>
          </a:p>
          <a:p>
            <a:pPr>
              <a:spcBef>
                <a:spcPct val="50000"/>
              </a:spcBef>
              <a:defRPr/>
            </a:pPr>
            <a:r>
              <a:rPr lang="en-US" sz="1800" dirty="0" err="1">
                <a:latin typeface="Arial Narrow" pitchFamily="34" charset="0"/>
                <a:cs typeface="+mn-cs"/>
              </a:rPr>
              <a:t>Contoh</a:t>
            </a:r>
            <a:r>
              <a:rPr lang="en-US" sz="1800" dirty="0">
                <a:latin typeface="Arial Narrow" pitchFamily="34" charset="0"/>
                <a:cs typeface="+mn-cs"/>
              </a:rPr>
              <a:t> ; work permit, lock out tag out</a:t>
            </a:r>
          </a:p>
        </p:txBody>
      </p:sp>
      <p:sp>
        <p:nvSpPr>
          <p:cNvPr id="47118" name="Footer Placeholder 1">
            <a:extLst>
              <a:ext uri="{FF2B5EF4-FFF2-40B4-BE49-F238E27FC236}">
                <a16:creationId xmlns:a16="http://schemas.microsoft.com/office/drawing/2014/main" id="{236F7833-3E1B-447F-A6DE-F1D4A8D652D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47119" name="Slide Number Placeholder 2">
            <a:extLst>
              <a:ext uri="{FF2B5EF4-FFF2-40B4-BE49-F238E27FC236}">
                <a16:creationId xmlns:a16="http://schemas.microsoft.com/office/drawing/2014/main" id="{C7243CAD-B63F-4623-8527-87E47A3A2B6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BF8F7D-46AA-4374-ADDB-EAB38D8F761B}" type="slidenum">
              <a:rPr lang="en-US" altLang="en-US" sz="1400" smtClean="0">
                <a:latin typeface="Times New Roman" panose="02020603050405020304" pitchFamily="18" charset="0"/>
              </a:rPr>
              <a:pPr>
                <a:spcBef>
                  <a:spcPct val="0"/>
                </a:spcBef>
                <a:buFontTx/>
                <a:buNone/>
              </a:pPr>
              <a:t>40</a:t>
            </a:fld>
            <a:endParaRPr lang="en-US" altLang="en-US" sz="1400">
              <a:latin typeface="Times New Roman" panose="02020603050405020304" pitchFamily="18" charset="0"/>
            </a:endParaRPr>
          </a:p>
        </p:txBody>
      </p:sp>
      <p:sp>
        <p:nvSpPr>
          <p:cNvPr id="16" name="Rectangle 26">
            <a:extLst>
              <a:ext uri="{FF2B5EF4-FFF2-40B4-BE49-F238E27FC236}">
                <a16:creationId xmlns:a16="http://schemas.microsoft.com/office/drawing/2014/main" id="{87BEF030-4FE3-4C41-A258-300BCF907CB8}"/>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C991305-7747-46D2-90AE-F3EDC91EA78D}"/>
              </a:ext>
            </a:extLst>
          </p:cNvPr>
          <p:cNvSpPr/>
          <p:nvPr/>
        </p:nvSpPr>
        <p:spPr>
          <a:xfrm>
            <a:off x="0" y="0"/>
            <a:ext cx="2474913"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D4ED310A-1EA3-4F3C-B379-AA3A74CBD214}"/>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158" name="Rectangle 19">
            <a:extLst>
              <a:ext uri="{FF2B5EF4-FFF2-40B4-BE49-F238E27FC236}">
                <a16:creationId xmlns:a16="http://schemas.microsoft.com/office/drawing/2014/main" id="{1BC3AEDD-DB99-4B05-9837-4AFB16D608E6}"/>
              </a:ext>
            </a:extLst>
          </p:cNvPr>
          <p:cNvSpPr>
            <a:spLocks noChangeArrowheads="1"/>
          </p:cNvSpPr>
          <p:nvPr/>
        </p:nvSpPr>
        <p:spPr bwMode="auto">
          <a:xfrm>
            <a:off x="0" y="2428875"/>
            <a:ext cx="2474913" cy="3478213"/>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Tinjauan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Ulang</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Kontrak</a:t>
            </a:r>
            <a:endParaRPr lang="en-US" sz="2000" b="1" dirty="0">
              <a:solidFill>
                <a:schemeClr val="bg1"/>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Penanganan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Keadaan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Darurat</a:t>
            </a:r>
            <a:endParaRPr lang="en-US" sz="2000" dirty="0">
              <a:solidFill>
                <a:schemeClr val="accent2">
                  <a:lumMod val="60000"/>
                  <a:lumOff val="40000"/>
                </a:schemeClr>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666CFE00-32B4-492F-8DF4-0EDB5119561D}"/>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860BA7-2816-4BC5-8D59-B702ED3CAE43}"/>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440C60-DC78-4D30-99E2-E58FE02DD72A}"/>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DC8136-76E0-4EC3-B4B6-CE37149FEF8F}"/>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8114D58-1928-420B-9EAE-8B1E65A8A0B1}"/>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2DAF48-20A4-41F1-93B9-93D9F4CC703C}"/>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49164" name="Picture 21" descr="kontrak kerja.png">
            <a:extLst>
              <a:ext uri="{FF2B5EF4-FFF2-40B4-BE49-F238E27FC236}">
                <a16:creationId xmlns:a16="http://schemas.microsoft.com/office/drawing/2014/main" id="{28C550FC-0E99-4615-A917-9B430F96C5E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25713" y="3668713"/>
            <a:ext cx="377507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
            <a:extLst>
              <a:ext uri="{FF2B5EF4-FFF2-40B4-BE49-F238E27FC236}">
                <a16:creationId xmlns:a16="http://schemas.microsoft.com/office/drawing/2014/main" id="{2A810EDF-8348-4426-BA90-1F1E349E6292}"/>
              </a:ext>
            </a:extLst>
          </p:cNvPr>
          <p:cNvSpPr txBox="1">
            <a:spLocks noChangeArrowheads="1"/>
          </p:cNvSpPr>
          <p:nvPr/>
        </p:nvSpPr>
        <p:spPr bwMode="auto">
          <a:xfrm>
            <a:off x="2813050" y="2416175"/>
            <a:ext cx="6072188" cy="1200150"/>
          </a:xfrm>
          <a:prstGeom prst="rect">
            <a:avLst/>
          </a:prstGeom>
          <a:noFill/>
          <a:ln>
            <a:noFill/>
          </a:ln>
        </p:spPr>
        <p:txBody>
          <a:bodyPr>
            <a:spAutoFit/>
          </a:bodyPr>
          <a:lstStyle>
            <a:lvl1pPr>
              <a:tabLst>
                <a:tab pos="347663" algn="l"/>
                <a:tab pos="739775" algn="l"/>
                <a:tab pos="1146175" algn="l"/>
              </a:tabLst>
              <a:defRPr sz="1600">
                <a:solidFill>
                  <a:schemeClr val="tx1"/>
                </a:solidFill>
                <a:latin typeface="Tahoma" panose="020B0604030504040204" pitchFamily="34" charset="0"/>
              </a:defRPr>
            </a:lvl1pPr>
            <a:lvl2pPr marL="742950" indent="-285750">
              <a:tabLst>
                <a:tab pos="347663" algn="l"/>
                <a:tab pos="739775" algn="l"/>
                <a:tab pos="1146175" algn="l"/>
              </a:tabLst>
              <a:defRPr sz="1600">
                <a:solidFill>
                  <a:schemeClr val="tx1"/>
                </a:solidFill>
                <a:latin typeface="Tahoma" panose="020B0604030504040204" pitchFamily="34" charset="0"/>
              </a:defRPr>
            </a:lvl2pPr>
            <a:lvl3pPr marL="1143000" indent="-228600">
              <a:tabLst>
                <a:tab pos="347663" algn="l"/>
                <a:tab pos="739775" algn="l"/>
                <a:tab pos="1146175" algn="l"/>
              </a:tabLst>
              <a:defRPr sz="1600">
                <a:solidFill>
                  <a:schemeClr val="tx1"/>
                </a:solidFill>
                <a:latin typeface="Tahoma" panose="020B0604030504040204" pitchFamily="34" charset="0"/>
              </a:defRPr>
            </a:lvl3pPr>
            <a:lvl4pPr marL="1600200" indent="-228600">
              <a:tabLst>
                <a:tab pos="347663" algn="l"/>
                <a:tab pos="739775" algn="l"/>
                <a:tab pos="1146175" algn="l"/>
              </a:tabLst>
              <a:defRPr sz="1600">
                <a:solidFill>
                  <a:schemeClr val="tx1"/>
                </a:solidFill>
                <a:latin typeface="Tahoma" panose="020B0604030504040204" pitchFamily="34" charset="0"/>
              </a:defRPr>
            </a:lvl4pPr>
            <a:lvl5pPr marL="2057400" indent="-228600">
              <a:tabLst>
                <a:tab pos="347663" algn="l"/>
                <a:tab pos="739775" algn="l"/>
                <a:tab pos="114617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9pPr>
          </a:lstStyle>
          <a:p>
            <a:pPr>
              <a:spcBef>
                <a:spcPct val="50000"/>
              </a:spcBef>
              <a:defRPr/>
            </a:pPr>
            <a:r>
              <a:rPr lang="en-US" sz="2400" b="1" dirty="0">
                <a:latin typeface="Arial Narrow" pitchFamily="34" charset="0"/>
                <a:cs typeface="+mn-cs"/>
              </a:rPr>
              <a:t>Perusahaan </a:t>
            </a:r>
            <a:r>
              <a:rPr lang="en-US" sz="2400" b="1" dirty="0" err="1">
                <a:latin typeface="Arial Narrow" pitchFamily="34" charset="0"/>
                <a:cs typeface="+mn-cs"/>
              </a:rPr>
              <a:t>melakukan</a:t>
            </a:r>
            <a:r>
              <a:rPr lang="en-US" sz="2400" b="1" dirty="0">
                <a:latin typeface="Arial Narrow" pitchFamily="34" charset="0"/>
                <a:cs typeface="+mn-cs"/>
              </a:rPr>
              <a:t> </a:t>
            </a:r>
            <a:r>
              <a:rPr lang="en-US" sz="2400" b="1" dirty="0" err="1">
                <a:latin typeface="Arial Narrow" pitchFamily="34" charset="0"/>
                <a:cs typeface="+mn-cs"/>
              </a:rPr>
              <a:t>tinjauan</a:t>
            </a:r>
            <a:r>
              <a:rPr lang="en-US" sz="2400" b="1" dirty="0">
                <a:latin typeface="Arial Narrow" pitchFamily="34" charset="0"/>
                <a:cs typeface="+mn-cs"/>
              </a:rPr>
              <a:t> </a:t>
            </a:r>
            <a:r>
              <a:rPr lang="en-US" sz="2400" b="1" dirty="0" err="1">
                <a:latin typeface="Arial Narrow" pitchFamily="34" charset="0"/>
                <a:cs typeface="+mn-cs"/>
              </a:rPr>
              <a:t>ulang</a:t>
            </a:r>
            <a:r>
              <a:rPr lang="en-US" sz="2400" b="1" dirty="0">
                <a:latin typeface="Arial Narrow" pitchFamily="34" charset="0"/>
                <a:cs typeface="+mn-cs"/>
              </a:rPr>
              <a:t> </a:t>
            </a:r>
            <a:r>
              <a:rPr lang="en-US" sz="2400" b="1" dirty="0" err="1">
                <a:latin typeface="Arial Narrow" pitchFamily="34" charset="0"/>
                <a:cs typeface="+mn-cs"/>
              </a:rPr>
              <a:t>kontrak</a:t>
            </a:r>
            <a:r>
              <a:rPr lang="en-US" sz="2400" b="1" dirty="0">
                <a:latin typeface="Arial Narrow" pitchFamily="34" charset="0"/>
                <a:cs typeface="+mn-cs"/>
              </a:rPr>
              <a:t> </a:t>
            </a:r>
            <a:r>
              <a:rPr lang="en-US" sz="2400" b="1" dirty="0" err="1">
                <a:latin typeface="Arial Narrow" pitchFamily="34" charset="0"/>
                <a:cs typeface="+mn-cs"/>
              </a:rPr>
              <a:t>untuk</a:t>
            </a:r>
            <a:r>
              <a:rPr lang="en-US" sz="2400" b="1" dirty="0">
                <a:latin typeface="Arial Narrow" pitchFamily="34" charset="0"/>
                <a:cs typeface="+mn-cs"/>
              </a:rPr>
              <a:t> </a:t>
            </a:r>
            <a:r>
              <a:rPr lang="en-US" sz="2400" b="1" dirty="0" err="1">
                <a:latin typeface="Arial Narrow" pitchFamily="34" charset="0"/>
                <a:cs typeface="+mn-cs"/>
              </a:rPr>
              <a:t>menjamin</a:t>
            </a:r>
            <a:r>
              <a:rPr lang="en-US" sz="2400" b="1" dirty="0">
                <a:latin typeface="Arial Narrow" pitchFamily="34" charset="0"/>
                <a:cs typeface="+mn-cs"/>
              </a:rPr>
              <a:t> </a:t>
            </a:r>
            <a:r>
              <a:rPr lang="en-US" sz="2400" b="1" dirty="0" err="1">
                <a:latin typeface="Arial Narrow" pitchFamily="34" charset="0"/>
                <a:cs typeface="+mn-cs"/>
              </a:rPr>
              <a:t>kemampuan</a:t>
            </a:r>
            <a:r>
              <a:rPr lang="en-US" sz="2400" b="1" dirty="0">
                <a:latin typeface="Arial Narrow" pitchFamily="34" charset="0"/>
                <a:cs typeface="+mn-cs"/>
              </a:rPr>
              <a:t> </a:t>
            </a:r>
            <a:r>
              <a:rPr lang="en-US" sz="2400" b="1" dirty="0" err="1">
                <a:latin typeface="Arial Narrow" pitchFamily="34" charset="0"/>
                <a:cs typeface="+mn-cs"/>
              </a:rPr>
              <a:t>perusahaan</a:t>
            </a:r>
            <a:r>
              <a:rPr lang="en-US" sz="2400" b="1" dirty="0">
                <a:latin typeface="Arial Narrow" pitchFamily="34" charset="0"/>
                <a:cs typeface="+mn-cs"/>
              </a:rPr>
              <a:t> </a:t>
            </a:r>
            <a:r>
              <a:rPr lang="en-US" sz="2400" b="1" dirty="0" err="1">
                <a:latin typeface="Arial Narrow" pitchFamily="34" charset="0"/>
                <a:cs typeface="+mn-cs"/>
              </a:rPr>
              <a:t>dalam</a:t>
            </a:r>
            <a:r>
              <a:rPr lang="en-US" sz="2400" b="1" dirty="0">
                <a:latin typeface="Arial Narrow" pitchFamily="34" charset="0"/>
                <a:cs typeface="+mn-cs"/>
              </a:rPr>
              <a:t> </a:t>
            </a:r>
            <a:r>
              <a:rPr lang="en-US" sz="2400" b="1" dirty="0" err="1">
                <a:latin typeface="Arial Narrow" pitchFamily="34" charset="0"/>
                <a:cs typeface="+mn-cs"/>
              </a:rPr>
              <a:t>memenuhi</a:t>
            </a:r>
            <a:r>
              <a:rPr lang="en-US" sz="2400" b="1" dirty="0">
                <a:latin typeface="Arial Narrow" pitchFamily="34" charset="0"/>
                <a:cs typeface="+mn-cs"/>
              </a:rPr>
              <a:t> </a:t>
            </a:r>
            <a:r>
              <a:rPr lang="en-US" sz="2400" b="1" dirty="0" err="1">
                <a:latin typeface="Arial Narrow" pitchFamily="34" charset="0"/>
                <a:cs typeface="+mn-cs"/>
              </a:rPr>
              <a:t>persyaratan</a:t>
            </a:r>
            <a:r>
              <a:rPr lang="en-US" sz="2400" b="1" dirty="0">
                <a:latin typeface="Arial Narrow" pitchFamily="34" charset="0"/>
                <a:cs typeface="+mn-cs"/>
              </a:rPr>
              <a:t> K3L yang </a:t>
            </a:r>
            <a:r>
              <a:rPr lang="en-US" sz="2400" b="1" dirty="0" err="1">
                <a:latin typeface="Arial Narrow" pitchFamily="34" charset="0"/>
                <a:cs typeface="+mn-cs"/>
              </a:rPr>
              <a:t>ditentukan</a:t>
            </a:r>
            <a:endParaRPr lang="en-US" sz="2400" b="1" dirty="0">
              <a:latin typeface="Arial Narrow" pitchFamily="34" charset="0"/>
              <a:cs typeface="+mn-cs"/>
            </a:endParaRPr>
          </a:p>
        </p:txBody>
      </p:sp>
      <p:sp>
        <p:nvSpPr>
          <p:cNvPr id="49166" name="Footer Placeholder 1">
            <a:extLst>
              <a:ext uri="{FF2B5EF4-FFF2-40B4-BE49-F238E27FC236}">
                <a16:creationId xmlns:a16="http://schemas.microsoft.com/office/drawing/2014/main" id="{8D448AF2-DA4C-4B56-B6DA-66D3AB8FCE1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49167" name="Slide Number Placeholder 2">
            <a:extLst>
              <a:ext uri="{FF2B5EF4-FFF2-40B4-BE49-F238E27FC236}">
                <a16:creationId xmlns:a16="http://schemas.microsoft.com/office/drawing/2014/main" id="{C1CF1FD5-4AE6-4990-BAA7-270D96AFFF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4EACA1-FD18-499F-94A1-CD67DB8E6429}" type="slidenum">
              <a:rPr lang="en-US" altLang="en-US" sz="1400" smtClean="0">
                <a:latin typeface="Times New Roman" panose="02020603050405020304" pitchFamily="18" charset="0"/>
              </a:rPr>
              <a:pPr>
                <a:spcBef>
                  <a:spcPct val="0"/>
                </a:spcBef>
                <a:buFontTx/>
                <a:buNone/>
              </a:pPr>
              <a:t>41</a:t>
            </a:fld>
            <a:endParaRPr lang="en-US" altLang="en-US" sz="1400">
              <a:latin typeface="Times New Roman" panose="02020603050405020304" pitchFamily="18" charset="0"/>
            </a:endParaRPr>
          </a:p>
        </p:txBody>
      </p:sp>
      <p:sp>
        <p:nvSpPr>
          <p:cNvPr id="16" name="Rectangle 26">
            <a:extLst>
              <a:ext uri="{FF2B5EF4-FFF2-40B4-BE49-F238E27FC236}">
                <a16:creationId xmlns:a16="http://schemas.microsoft.com/office/drawing/2014/main" id="{CC11E6DF-4AD9-4377-A9CF-7C0068430881}"/>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
        <p:nvSpPr>
          <p:cNvPr id="17" name="Rectangle 16">
            <a:extLst>
              <a:ext uri="{FF2B5EF4-FFF2-40B4-BE49-F238E27FC236}">
                <a16:creationId xmlns:a16="http://schemas.microsoft.com/office/drawing/2014/main" id="{73750DFD-BDE8-4122-A5C6-307D4A19533B}"/>
              </a:ext>
            </a:extLst>
          </p:cNvPr>
          <p:cNvSpPr/>
          <p:nvPr/>
        </p:nvSpPr>
        <p:spPr>
          <a:xfrm>
            <a:off x="5364089" y="230892"/>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8.1.4)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D:\b3.png">
            <a:extLst>
              <a:ext uri="{FF2B5EF4-FFF2-40B4-BE49-F238E27FC236}">
                <a16:creationId xmlns:a16="http://schemas.microsoft.com/office/drawing/2014/main" id="{7C5ABF0C-E003-4CE5-B39A-46A6E71FA459}"/>
              </a:ext>
            </a:extLst>
          </p:cNvPr>
          <p:cNvPicPr>
            <a:picLocks noChangeAspect="1" noChangeArrowheads="1"/>
          </p:cNvPicPr>
          <p:nvPr/>
        </p:nvPicPr>
        <p:blipFill>
          <a:blip r:embed="rId3">
            <a:lum bright="36000" contrast="-48000"/>
            <a:extLst>
              <a:ext uri="{28A0092B-C50C-407E-A947-70E740481C1C}">
                <a14:useLocalDpi xmlns:a14="http://schemas.microsoft.com/office/drawing/2010/main" val="0"/>
              </a:ext>
            </a:extLst>
          </a:blip>
          <a:srcRect/>
          <a:stretch>
            <a:fillRect/>
          </a:stretch>
        </p:blipFill>
        <p:spPr bwMode="auto">
          <a:xfrm>
            <a:off x="-17463" y="0"/>
            <a:ext cx="6669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0EA7CBD9-11BE-4E57-B1EE-E351871C677C}"/>
              </a:ext>
            </a:extLst>
          </p:cNvPr>
          <p:cNvSpPr/>
          <p:nvPr/>
        </p:nvSpPr>
        <p:spPr>
          <a:xfrm>
            <a:off x="0" y="0"/>
            <a:ext cx="2474913"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452E71D5-4E98-4189-8967-A5B911871F81}"/>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206" name="Rectangle 19">
            <a:extLst>
              <a:ext uri="{FF2B5EF4-FFF2-40B4-BE49-F238E27FC236}">
                <a16:creationId xmlns:a16="http://schemas.microsoft.com/office/drawing/2014/main" id="{F4EBB0CD-6796-43FE-A7D5-7C8CCDB255CA}"/>
              </a:ext>
            </a:extLst>
          </p:cNvPr>
          <p:cNvSpPr>
            <a:spLocks noChangeArrowheads="1"/>
          </p:cNvSpPr>
          <p:nvPr/>
        </p:nvSpPr>
        <p:spPr bwMode="auto">
          <a:xfrm>
            <a:off x="0" y="2428875"/>
            <a:ext cx="2474913" cy="3478213"/>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Pembelian</a:t>
            </a:r>
            <a:endParaRPr lang="en-US" sz="2000" b="1" dirty="0">
              <a:solidFill>
                <a:schemeClr val="bg1"/>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Penanganan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Keadaan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Darurat</a:t>
            </a:r>
            <a:endParaRPr lang="en-US" sz="2000" dirty="0">
              <a:solidFill>
                <a:schemeClr val="accent2">
                  <a:lumMod val="60000"/>
                  <a:lumOff val="40000"/>
                </a:schemeClr>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37F854B7-6DBB-4A59-8816-C24796CF030A}"/>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D18956-A71F-4991-A631-8D74A5C3B2C8}"/>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54B77B-8E30-4026-A1F1-BC1783797673}"/>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806795-6A2A-4A1F-915B-DA1D3E0090DE}"/>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57CE31-5D1D-45D9-81CA-21DF1B22F295}"/>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D894DE-1123-412F-B8D8-9DB6DB931C47}"/>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51213" name="Picture 19" descr="msds.png">
            <a:extLst>
              <a:ext uri="{FF2B5EF4-FFF2-40B4-BE49-F238E27FC236}">
                <a16:creationId xmlns:a16="http://schemas.microsoft.com/office/drawing/2014/main" id="{66F83CA9-804B-486E-BA75-72101C0C004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4038" y="4235450"/>
            <a:ext cx="3119437"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5">
            <a:extLst>
              <a:ext uri="{FF2B5EF4-FFF2-40B4-BE49-F238E27FC236}">
                <a16:creationId xmlns:a16="http://schemas.microsoft.com/office/drawing/2014/main" id="{9FEC42B5-CA88-4378-82A7-1D954C361EE8}"/>
              </a:ext>
            </a:extLst>
          </p:cNvPr>
          <p:cNvSpPr txBox="1">
            <a:spLocks noChangeArrowheads="1"/>
          </p:cNvSpPr>
          <p:nvPr/>
        </p:nvSpPr>
        <p:spPr bwMode="auto">
          <a:xfrm>
            <a:off x="2798763" y="2428875"/>
            <a:ext cx="6059487" cy="1684338"/>
          </a:xfrm>
          <a:prstGeom prst="rect">
            <a:avLst/>
          </a:prstGeom>
          <a:noFill/>
          <a:ln>
            <a:noFill/>
          </a:ln>
        </p:spPr>
        <p:txBody>
          <a:bodyPr>
            <a:spAutoFit/>
          </a:bodyPr>
          <a:lstStyle>
            <a:lvl1pPr>
              <a:tabLst>
                <a:tab pos="347663" algn="l"/>
                <a:tab pos="739775" algn="l"/>
                <a:tab pos="1146175" algn="l"/>
              </a:tabLst>
              <a:defRPr sz="1600">
                <a:solidFill>
                  <a:schemeClr val="tx1"/>
                </a:solidFill>
                <a:latin typeface="Tahoma" panose="020B0604030504040204" pitchFamily="34" charset="0"/>
              </a:defRPr>
            </a:lvl1pPr>
            <a:lvl2pPr marL="742950" indent="-285750">
              <a:tabLst>
                <a:tab pos="347663" algn="l"/>
                <a:tab pos="739775" algn="l"/>
                <a:tab pos="1146175" algn="l"/>
              </a:tabLst>
              <a:defRPr sz="1600">
                <a:solidFill>
                  <a:schemeClr val="tx1"/>
                </a:solidFill>
                <a:latin typeface="Tahoma" panose="020B0604030504040204" pitchFamily="34" charset="0"/>
              </a:defRPr>
            </a:lvl2pPr>
            <a:lvl3pPr marL="1143000" indent="-228600">
              <a:tabLst>
                <a:tab pos="347663" algn="l"/>
                <a:tab pos="739775" algn="l"/>
                <a:tab pos="1146175" algn="l"/>
              </a:tabLst>
              <a:defRPr sz="1600">
                <a:solidFill>
                  <a:schemeClr val="tx1"/>
                </a:solidFill>
                <a:latin typeface="Tahoma" panose="020B0604030504040204" pitchFamily="34" charset="0"/>
              </a:defRPr>
            </a:lvl3pPr>
            <a:lvl4pPr marL="1600200" indent="-228600">
              <a:tabLst>
                <a:tab pos="347663" algn="l"/>
                <a:tab pos="739775" algn="l"/>
                <a:tab pos="1146175" algn="l"/>
              </a:tabLst>
              <a:defRPr sz="1600">
                <a:solidFill>
                  <a:schemeClr val="tx1"/>
                </a:solidFill>
                <a:latin typeface="Tahoma" panose="020B0604030504040204" pitchFamily="34" charset="0"/>
              </a:defRPr>
            </a:lvl4pPr>
            <a:lvl5pPr marL="2057400" indent="-228600">
              <a:tabLst>
                <a:tab pos="347663" algn="l"/>
                <a:tab pos="739775" algn="l"/>
                <a:tab pos="114617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7663" algn="l"/>
                <a:tab pos="739775" algn="l"/>
                <a:tab pos="1146175" algn="l"/>
              </a:tabLst>
              <a:defRPr sz="1600">
                <a:solidFill>
                  <a:schemeClr val="tx1"/>
                </a:solidFill>
                <a:latin typeface="Tahoma" panose="020B0604030504040204" pitchFamily="34" charset="0"/>
              </a:defRPr>
            </a:lvl9pPr>
          </a:lstStyle>
          <a:p>
            <a:pPr algn="just">
              <a:spcBef>
                <a:spcPct val="60000"/>
              </a:spcBef>
              <a:defRPr/>
            </a:pPr>
            <a:r>
              <a:rPr lang="en-US" sz="1800" b="1" dirty="0">
                <a:latin typeface="Arial Narrow" pitchFamily="34" charset="0"/>
                <a:cs typeface="+mn-cs"/>
              </a:rPr>
              <a:t>Perusahaan </a:t>
            </a:r>
            <a:r>
              <a:rPr lang="en-US" sz="1800" b="1" dirty="0" err="1">
                <a:latin typeface="Arial Narrow" pitchFamily="34" charset="0"/>
                <a:cs typeface="+mn-cs"/>
              </a:rPr>
              <a:t>memiliki</a:t>
            </a:r>
            <a:r>
              <a:rPr lang="en-US" sz="1800" b="1" dirty="0">
                <a:latin typeface="Arial Narrow" pitchFamily="34" charset="0"/>
                <a:cs typeface="+mn-cs"/>
              </a:rPr>
              <a:t> </a:t>
            </a:r>
            <a:r>
              <a:rPr lang="en-US" sz="1800" b="1" dirty="0" err="1">
                <a:latin typeface="Arial Narrow" pitchFamily="34" charset="0"/>
                <a:cs typeface="+mn-cs"/>
              </a:rPr>
              <a:t>prosedur</a:t>
            </a:r>
            <a:r>
              <a:rPr lang="en-US" sz="1800" b="1" dirty="0">
                <a:latin typeface="Arial Narrow" pitchFamily="34" charset="0"/>
                <a:cs typeface="+mn-cs"/>
              </a:rPr>
              <a:t> </a:t>
            </a:r>
            <a:r>
              <a:rPr lang="en-US" sz="1800" b="1" dirty="0" err="1">
                <a:latin typeface="Arial Narrow" pitchFamily="34" charset="0"/>
                <a:cs typeface="+mn-cs"/>
              </a:rPr>
              <a:t>pembelian</a:t>
            </a:r>
            <a:r>
              <a:rPr lang="en-US" sz="1800" b="1" dirty="0">
                <a:latin typeface="Arial Narrow" pitchFamily="34" charset="0"/>
                <a:cs typeface="+mn-cs"/>
              </a:rPr>
              <a:t> yang </a:t>
            </a:r>
            <a:r>
              <a:rPr lang="en-US" sz="1800" b="1" dirty="0" err="1">
                <a:latin typeface="Arial Narrow" pitchFamily="34" charset="0"/>
                <a:cs typeface="+mn-cs"/>
              </a:rPr>
              <a:t>dapat</a:t>
            </a:r>
            <a:r>
              <a:rPr lang="en-US" sz="1800" b="1" dirty="0">
                <a:latin typeface="Arial Narrow" pitchFamily="34" charset="0"/>
                <a:cs typeface="+mn-cs"/>
              </a:rPr>
              <a:t> </a:t>
            </a:r>
            <a:r>
              <a:rPr lang="en-US" sz="1800" b="1" dirty="0" err="1">
                <a:latin typeface="Arial Narrow" pitchFamily="34" charset="0"/>
                <a:cs typeface="+mn-cs"/>
              </a:rPr>
              <a:t>menjamin</a:t>
            </a:r>
            <a:r>
              <a:rPr lang="en-US" sz="1800" b="1" dirty="0">
                <a:latin typeface="Arial Narrow" pitchFamily="34" charset="0"/>
                <a:cs typeface="+mn-cs"/>
              </a:rPr>
              <a:t> </a:t>
            </a:r>
            <a:r>
              <a:rPr lang="en-US" sz="1800" b="1" dirty="0" err="1">
                <a:latin typeface="Arial Narrow" pitchFamily="34" charset="0"/>
                <a:cs typeface="+mn-cs"/>
              </a:rPr>
              <a:t>bahwa</a:t>
            </a:r>
            <a:r>
              <a:rPr lang="en-US" sz="1800" b="1" dirty="0">
                <a:latin typeface="Arial Narrow" pitchFamily="34" charset="0"/>
                <a:cs typeface="+mn-cs"/>
              </a:rPr>
              <a:t> </a:t>
            </a:r>
            <a:r>
              <a:rPr lang="en-US" sz="1800" b="1" dirty="0" err="1">
                <a:latin typeface="Arial Narrow" pitchFamily="34" charset="0"/>
                <a:cs typeface="+mn-cs"/>
              </a:rPr>
              <a:t>barang</a:t>
            </a:r>
            <a:r>
              <a:rPr lang="en-US" sz="1800" b="1" dirty="0">
                <a:latin typeface="Arial Narrow" pitchFamily="34" charset="0"/>
                <a:cs typeface="+mn-cs"/>
              </a:rPr>
              <a:t> </a:t>
            </a:r>
            <a:r>
              <a:rPr lang="en-US" sz="1800" b="1" dirty="0" err="1">
                <a:latin typeface="Arial Narrow" pitchFamily="34" charset="0"/>
                <a:cs typeface="+mn-cs"/>
              </a:rPr>
              <a:t>dan</a:t>
            </a:r>
            <a:r>
              <a:rPr lang="en-US" sz="1800" b="1" dirty="0">
                <a:latin typeface="Arial Narrow" pitchFamily="34" charset="0"/>
                <a:cs typeface="+mn-cs"/>
              </a:rPr>
              <a:t> </a:t>
            </a:r>
            <a:r>
              <a:rPr lang="en-US" sz="1800" b="1" dirty="0" err="1">
                <a:latin typeface="Arial Narrow" pitchFamily="34" charset="0"/>
                <a:cs typeface="+mn-cs"/>
              </a:rPr>
              <a:t>jasa</a:t>
            </a:r>
            <a:r>
              <a:rPr lang="en-US" sz="1800" b="1" dirty="0">
                <a:latin typeface="Arial Narrow" pitchFamily="34" charset="0"/>
                <a:cs typeface="+mn-cs"/>
              </a:rPr>
              <a:t> yang </a:t>
            </a:r>
            <a:r>
              <a:rPr lang="en-US" sz="1800" b="1" dirty="0" err="1">
                <a:latin typeface="Arial Narrow" pitchFamily="34" charset="0"/>
                <a:cs typeface="+mn-cs"/>
              </a:rPr>
              <a:t>dibeli</a:t>
            </a:r>
            <a:r>
              <a:rPr lang="en-US" sz="1800" b="1" dirty="0">
                <a:latin typeface="Arial Narrow" pitchFamily="34" charset="0"/>
                <a:cs typeface="+mn-cs"/>
              </a:rPr>
              <a:t> </a:t>
            </a:r>
            <a:r>
              <a:rPr lang="en-US" sz="1800" b="1" dirty="0" err="1">
                <a:latin typeface="Arial Narrow" pitchFamily="34" charset="0"/>
                <a:cs typeface="+mn-cs"/>
              </a:rPr>
              <a:t>serta</a:t>
            </a:r>
            <a:r>
              <a:rPr lang="en-US" sz="1800" b="1" dirty="0">
                <a:latin typeface="Arial Narrow" pitchFamily="34" charset="0"/>
                <a:cs typeface="+mn-cs"/>
              </a:rPr>
              <a:t> </a:t>
            </a:r>
            <a:r>
              <a:rPr lang="en-US" sz="1800" b="1" dirty="0" err="1">
                <a:latin typeface="Arial Narrow" pitchFamily="34" charset="0"/>
                <a:cs typeface="+mn-cs"/>
              </a:rPr>
              <a:t>mitra</a:t>
            </a:r>
            <a:r>
              <a:rPr lang="en-US" sz="1800" b="1" dirty="0">
                <a:latin typeface="Arial Narrow" pitchFamily="34" charset="0"/>
                <a:cs typeface="+mn-cs"/>
              </a:rPr>
              <a:t> </a:t>
            </a:r>
            <a:r>
              <a:rPr lang="en-US" sz="1800" b="1" dirty="0" err="1">
                <a:latin typeface="Arial Narrow" pitchFamily="34" charset="0"/>
                <a:cs typeface="+mn-cs"/>
              </a:rPr>
              <a:t>perusahaan</a:t>
            </a:r>
            <a:r>
              <a:rPr lang="en-US" sz="1800" b="1" dirty="0">
                <a:latin typeface="Arial Narrow" pitchFamily="34" charset="0"/>
                <a:cs typeface="+mn-cs"/>
              </a:rPr>
              <a:t> </a:t>
            </a:r>
            <a:r>
              <a:rPr lang="en-US" sz="1800" b="1" dirty="0" err="1">
                <a:latin typeface="Arial Narrow" pitchFamily="34" charset="0"/>
                <a:cs typeface="+mn-cs"/>
              </a:rPr>
              <a:t>mematuhi</a:t>
            </a:r>
            <a:r>
              <a:rPr lang="en-US" sz="1800" b="1" dirty="0">
                <a:latin typeface="Arial Narrow" pitchFamily="34" charset="0"/>
                <a:cs typeface="+mn-cs"/>
              </a:rPr>
              <a:t> </a:t>
            </a:r>
            <a:r>
              <a:rPr lang="en-US" sz="1800" b="1" dirty="0" err="1">
                <a:latin typeface="Arial Narrow" pitchFamily="34" charset="0"/>
                <a:cs typeface="+mn-cs"/>
              </a:rPr>
              <a:t>persyaratan</a:t>
            </a:r>
            <a:r>
              <a:rPr lang="en-US" sz="1800" b="1" dirty="0">
                <a:latin typeface="Arial Narrow" pitchFamily="34" charset="0"/>
                <a:cs typeface="+mn-cs"/>
              </a:rPr>
              <a:t> K3 yang </a:t>
            </a:r>
            <a:r>
              <a:rPr lang="en-US" sz="1800" b="1" dirty="0" err="1">
                <a:latin typeface="Arial Narrow" pitchFamily="34" charset="0"/>
                <a:cs typeface="+mn-cs"/>
              </a:rPr>
              <a:t>terkait</a:t>
            </a:r>
            <a:r>
              <a:rPr lang="en-US" sz="1800" b="1" dirty="0">
                <a:latin typeface="Arial Narrow" pitchFamily="34" charset="0"/>
                <a:cs typeface="+mn-cs"/>
              </a:rPr>
              <a:t> </a:t>
            </a:r>
            <a:r>
              <a:rPr lang="en-US" sz="1800" b="1" dirty="0" err="1">
                <a:latin typeface="Arial Narrow" pitchFamily="34" charset="0"/>
                <a:cs typeface="+mn-cs"/>
              </a:rPr>
              <a:t>dengan</a:t>
            </a:r>
            <a:r>
              <a:rPr lang="en-US" sz="1800" b="1" dirty="0">
                <a:latin typeface="Arial Narrow" pitchFamily="34" charset="0"/>
                <a:cs typeface="+mn-cs"/>
              </a:rPr>
              <a:t> </a:t>
            </a:r>
            <a:r>
              <a:rPr lang="en-US" sz="1800" b="1" dirty="0" err="1">
                <a:latin typeface="Arial Narrow" pitchFamily="34" charset="0"/>
                <a:cs typeface="+mn-cs"/>
              </a:rPr>
              <a:t>barang</a:t>
            </a:r>
            <a:r>
              <a:rPr lang="en-US" sz="1800" b="1" dirty="0">
                <a:latin typeface="Arial Narrow" pitchFamily="34" charset="0"/>
                <a:cs typeface="+mn-cs"/>
              </a:rPr>
              <a:t> </a:t>
            </a:r>
            <a:r>
              <a:rPr lang="en-US" sz="1800" b="1" dirty="0" err="1">
                <a:latin typeface="Arial Narrow" pitchFamily="34" charset="0"/>
                <a:cs typeface="+mn-cs"/>
              </a:rPr>
              <a:t>dan</a:t>
            </a:r>
            <a:r>
              <a:rPr lang="en-US" sz="1800" b="1" dirty="0">
                <a:latin typeface="Arial Narrow" pitchFamily="34" charset="0"/>
                <a:cs typeface="+mn-cs"/>
              </a:rPr>
              <a:t> </a:t>
            </a:r>
            <a:r>
              <a:rPr lang="en-US" sz="1800" b="1" dirty="0" err="1">
                <a:latin typeface="Arial Narrow" pitchFamily="34" charset="0"/>
                <a:cs typeface="+mn-cs"/>
              </a:rPr>
              <a:t>jasa</a:t>
            </a:r>
            <a:r>
              <a:rPr lang="en-US" sz="1800" b="1" dirty="0">
                <a:latin typeface="Arial Narrow" pitchFamily="34" charset="0"/>
                <a:cs typeface="+mn-cs"/>
              </a:rPr>
              <a:t> </a:t>
            </a:r>
            <a:r>
              <a:rPr lang="en-US" sz="1800" b="1" dirty="0" err="1">
                <a:latin typeface="Arial Narrow" pitchFamily="34" charset="0"/>
                <a:cs typeface="+mn-cs"/>
              </a:rPr>
              <a:t>tersebut</a:t>
            </a:r>
            <a:r>
              <a:rPr lang="en-US" sz="1800" b="1" dirty="0">
                <a:latin typeface="Arial Narrow" pitchFamily="34" charset="0"/>
                <a:cs typeface="+mn-cs"/>
              </a:rPr>
              <a:t>.</a:t>
            </a:r>
          </a:p>
          <a:p>
            <a:pPr algn="just">
              <a:spcBef>
                <a:spcPct val="75000"/>
              </a:spcBef>
              <a:defRPr/>
            </a:pPr>
            <a:r>
              <a:rPr lang="en-US" sz="1800" b="1" dirty="0" err="1">
                <a:latin typeface="Arial Narrow" pitchFamily="34" charset="0"/>
                <a:cs typeface="+mn-cs"/>
              </a:rPr>
              <a:t>Misal</a:t>
            </a:r>
            <a:r>
              <a:rPr lang="en-US" sz="1800" b="1" dirty="0">
                <a:latin typeface="Arial Narrow" pitchFamily="34" charset="0"/>
                <a:cs typeface="+mn-cs"/>
              </a:rPr>
              <a:t> : MSDS </a:t>
            </a:r>
            <a:r>
              <a:rPr lang="en-US" sz="1800" b="1" dirty="0" err="1">
                <a:latin typeface="Arial Narrow" pitchFamily="34" charset="0"/>
                <a:cs typeface="+mn-cs"/>
              </a:rPr>
              <a:t>untuk</a:t>
            </a:r>
            <a:r>
              <a:rPr lang="en-US" sz="1800" b="1" dirty="0">
                <a:latin typeface="Arial Narrow" pitchFamily="34" charset="0"/>
                <a:cs typeface="+mn-cs"/>
              </a:rPr>
              <a:t> </a:t>
            </a:r>
            <a:r>
              <a:rPr lang="en-US" sz="1800" b="1" dirty="0" err="1">
                <a:latin typeface="Arial Narrow" pitchFamily="34" charset="0"/>
                <a:cs typeface="+mn-cs"/>
              </a:rPr>
              <a:t>pembelian</a:t>
            </a:r>
            <a:r>
              <a:rPr lang="en-US" sz="1800" b="1" dirty="0">
                <a:latin typeface="Arial Narrow" pitchFamily="34" charset="0"/>
                <a:cs typeface="+mn-cs"/>
              </a:rPr>
              <a:t> </a:t>
            </a:r>
            <a:r>
              <a:rPr lang="en-US" sz="1800" b="1" dirty="0" err="1">
                <a:latin typeface="Arial Narrow" pitchFamily="34" charset="0"/>
                <a:cs typeface="+mn-cs"/>
              </a:rPr>
              <a:t>bahan</a:t>
            </a:r>
            <a:r>
              <a:rPr lang="en-US" sz="1800" b="1" dirty="0">
                <a:latin typeface="Arial Narrow" pitchFamily="34" charset="0"/>
                <a:cs typeface="+mn-cs"/>
              </a:rPr>
              <a:t> B3</a:t>
            </a:r>
            <a:endParaRPr lang="en-US" sz="1800" b="1" u="sng" dirty="0">
              <a:latin typeface="Arial Narrow" pitchFamily="34" charset="0"/>
              <a:cs typeface="+mn-cs"/>
            </a:endParaRPr>
          </a:p>
        </p:txBody>
      </p:sp>
      <p:sp>
        <p:nvSpPr>
          <p:cNvPr id="51215" name="Footer Placeholder 1">
            <a:extLst>
              <a:ext uri="{FF2B5EF4-FFF2-40B4-BE49-F238E27FC236}">
                <a16:creationId xmlns:a16="http://schemas.microsoft.com/office/drawing/2014/main" id="{DBE7FF76-89E9-447D-8007-737047BAD11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16" name="Rectangle 26">
            <a:extLst>
              <a:ext uri="{FF2B5EF4-FFF2-40B4-BE49-F238E27FC236}">
                <a16:creationId xmlns:a16="http://schemas.microsoft.com/office/drawing/2014/main" id="{50D3DDB3-2170-41D4-9C97-74A33222D100}"/>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
        <p:nvSpPr>
          <p:cNvPr id="18" name="Rectangle 17">
            <a:extLst>
              <a:ext uri="{FF2B5EF4-FFF2-40B4-BE49-F238E27FC236}">
                <a16:creationId xmlns:a16="http://schemas.microsoft.com/office/drawing/2014/main" id="{7D51A5E6-C27B-4632-80E6-642289F0E003}"/>
              </a:ext>
            </a:extLst>
          </p:cNvPr>
          <p:cNvSpPr/>
          <p:nvPr/>
        </p:nvSpPr>
        <p:spPr>
          <a:xfrm>
            <a:off x="5364089" y="230892"/>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8.1.4)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EEA5074-0F20-44AD-9E56-3A13D9E55E14}"/>
              </a:ext>
            </a:extLst>
          </p:cNvPr>
          <p:cNvSpPr/>
          <p:nvPr/>
        </p:nvSpPr>
        <p:spPr>
          <a:xfrm>
            <a:off x="0" y="0"/>
            <a:ext cx="2474913"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BB6DBE6C-2F1C-4EF9-8D97-54B1BCE88C9C}"/>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4" name="Rectangle 19">
            <a:extLst>
              <a:ext uri="{FF2B5EF4-FFF2-40B4-BE49-F238E27FC236}">
                <a16:creationId xmlns:a16="http://schemas.microsoft.com/office/drawing/2014/main" id="{7B323EFE-7B85-424A-BB66-D17A0FCDB5C0}"/>
              </a:ext>
            </a:extLst>
          </p:cNvPr>
          <p:cNvSpPr>
            <a:spLocks noChangeArrowheads="1"/>
          </p:cNvSpPr>
          <p:nvPr/>
        </p:nvSpPr>
        <p:spPr bwMode="auto">
          <a:xfrm>
            <a:off x="0" y="2428875"/>
            <a:ext cx="2474913" cy="3478213"/>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Penanganan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Keadaan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Darurat</a:t>
            </a:r>
            <a:endParaRPr lang="en-US" sz="2000" b="1" dirty="0">
              <a:solidFill>
                <a:schemeClr val="bg1"/>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113C664E-B82C-48E5-83C2-99C24B2B2A1D}"/>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5D88EC-CEC5-47CC-9DA9-FB20538A34BC}"/>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660580-6C12-4C5D-9113-B8B47E5AD6A2}"/>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26970C-F7F6-4610-99A0-4B6BA0F591B6}"/>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964451-96A6-4DA4-99A6-3BA16555E26F}"/>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169369-E424-4106-839B-8205DD1A17A4}"/>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 Box 23">
            <a:extLst>
              <a:ext uri="{FF2B5EF4-FFF2-40B4-BE49-F238E27FC236}">
                <a16:creationId xmlns:a16="http://schemas.microsoft.com/office/drawing/2014/main" id="{BF074275-FA34-4620-A04B-1D177A5BD7FA}"/>
              </a:ext>
            </a:extLst>
          </p:cNvPr>
          <p:cNvSpPr txBox="1">
            <a:spLocks noChangeArrowheads="1"/>
          </p:cNvSpPr>
          <p:nvPr/>
        </p:nvSpPr>
        <p:spPr bwMode="auto">
          <a:xfrm>
            <a:off x="2732088" y="2368550"/>
            <a:ext cx="6197600" cy="3000375"/>
          </a:xfrm>
          <a:prstGeom prst="rect">
            <a:avLst/>
          </a:prstGeom>
          <a:noFill/>
          <a:ln>
            <a:noFill/>
          </a:ln>
        </p:spPr>
        <p:txBody>
          <a:bodyPr>
            <a:spAutoFit/>
          </a:bodyPr>
          <a:lstStyle>
            <a:lvl1pPr>
              <a:tabLst>
                <a:tab pos="342900" algn="l"/>
                <a:tab pos="682625" algn="l"/>
              </a:tabLst>
              <a:defRPr sz="1600">
                <a:solidFill>
                  <a:schemeClr val="tx1"/>
                </a:solidFill>
                <a:latin typeface="Tahoma" panose="020B0604030504040204" pitchFamily="34" charset="0"/>
              </a:defRPr>
            </a:lvl1pPr>
            <a:lvl2pPr marL="742950" indent="-285750">
              <a:tabLst>
                <a:tab pos="342900" algn="l"/>
                <a:tab pos="682625" algn="l"/>
              </a:tabLst>
              <a:defRPr sz="1600">
                <a:solidFill>
                  <a:schemeClr val="tx1"/>
                </a:solidFill>
                <a:latin typeface="Tahoma" panose="020B0604030504040204" pitchFamily="34" charset="0"/>
              </a:defRPr>
            </a:lvl2pPr>
            <a:lvl3pPr marL="1143000" indent="-228600">
              <a:tabLst>
                <a:tab pos="342900" algn="l"/>
                <a:tab pos="682625" algn="l"/>
              </a:tabLst>
              <a:defRPr sz="1600">
                <a:solidFill>
                  <a:schemeClr val="tx1"/>
                </a:solidFill>
                <a:latin typeface="Tahoma" panose="020B0604030504040204" pitchFamily="34" charset="0"/>
              </a:defRPr>
            </a:lvl3pPr>
            <a:lvl4pPr marL="1600200" indent="-228600">
              <a:tabLst>
                <a:tab pos="342900" algn="l"/>
                <a:tab pos="682625" algn="l"/>
              </a:tabLst>
              <a:defRPr sz="1600">
                <a:solidFill>
                  <a:schemeClr val="tx1"/>
                </a:solidFill>
                <a:latin typeface="Tahoma" panose="020B0604030504040204" pitchFamily="34" charset="0"/>
              </a:defRPr>
            </a:lvl4pPr>
            <a:lvl5pPr marL="2057400" indent="-228600">
              <a:tabLst>
                <a:tab pos="342900" algn="l"/>
                <a:tab pos="682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9pPr>
          </a:lstStyle>
          <a:p>
            <a:pPr>
              <a:spcBef>
                <a:spcPct val="50000"/>
              </a:spcBef>
              <a:defRPr/>
            </a:pPr>
            <a:r>
              <a:rPr lang="en-US" sz="1800" dirty="0">
                <a:latin typeface="Arial Narrow" pitchFamily="34" charset="0"/>
                <a:cs typeface="+mn-cs"/>
              </a:rPr>
              <a:t>Perusahaan </a:t>
            </a:r>
            <a:r>
              <a:rPr lang="en-US" sz="1800" dirty="0" err="1">
                <a:latin typeface="Arial Narrow" pitchFamily="34" charset="0"/>
                <a:cs typeface="+mn-cs"/>
              </a:rPr>
              <a:t>harus</a:t>
            </a:r>
            <a:r>
              <a:rPr lang="en-US" sz="1800" dirty="0">
                <a:latin typeface="Arial Narrow" pitchFamily="34" charset="0"/>
                <a:cs typeface="+mn-cs"/>
              </a:rPr>
              <a:t> </a:t>
            </a:r>
            <a:r>
              <a:rPr lang="en-US" sz="1800" dirty="0" err="1">
                <a:latin typeface="Arial Narrow" pitchFamily="34" charset="0"/>
                <a:cs typeface="+mn-cs"/>
              </a:rPr>
              <a:t>memiliki</a:t>
            </a:r>
            <a:r>
              <a:rPr lang="en-US" sz="1800" dirty="0">
                <a:latin typeface="Arial Narrow" pitchFamily="34" charset="0"/>
                <a:cs typeface="+mn-cs"/>
              </a:rPr>
              <a:t> </a:t>
            </a:r>
            <a:r>
              <a:rPr lang="en-US" sz="1800" dirty="0" err="1">
                <a:latin typeface="Arial Narrow" pitchFamily="34" charset="0"/>
                <a:cs typeface="+mn-cs"/>
              </a:rPr>
              <a:t>prosedur</a:t>
            </a:r>
            <a:r>
              <a:rPr lang="en-US" sz="1800" dirty="0">
                <a:latin typeface="Arial Narrow" pitchFamily="34" charset="0"/>
                <a:cs typeface="+mn-cs"/>
              </a:rPr>
              <a:t>/</a:t>
            </a:r>
            <a:r>
              <a:rPr lang="en-US" sz="1800" dirty="0" err="1">
                <a:latin typeface="Arial Narrow" pitchFamily="34" charset="0"/>
                <a:cs typeface="+mn-cs"/>
              </a:rPr>
              <a:t>rencana</a:t>
            </a:r>
            <a:r>
              <a:rPr lang="en-US" sz="1800" dirty="0">
                <a:latin typeface="Arial Narrow" pitchFamily="34" charset="0"/>
                <a:cs typeface="+mn-cs"/>
              </a:rPr>
              <a:t> </a:t>
            </a:r>
            <a:r>
              <a:rPr lang="en-US" sz="1800" dirty="0" err="1">
                <a:latin typeface="Arial Narrow" pitchFamily="34" charset="0"/>
                <a:cs typeface="+mn-cs"/>
              </a:rPr>
              <a:t>untuk</a:t>
            </a:r>
            <a:r>
              <a:rPr lang="en-US" sz="1800" dirty="0">
                <a:latin typeface="Arial Narrow" pitchFamily="34" charset="0"/>
                <a:cs typeface="+mn-cs"/>
              </a:rPr>
              <a:t> </a:t>
            </a:r>
            <a:r>
              <a:rPr lang="en-US" sz="1800" dirty="0" err="1">
                <a:latin typeface="Arial Narrow" pitchFamily="34" charset="0"/>
                <a:cs typeface="+mn-cs"/>
              </a:rPr>
              <a:t>menghadapi</a:t>
            </a:r>
            <a:r>
              <a:rPr lang="en-US" sz="1800" dirty="0">
                <a:latin typeface="Arial Narrow" pitchFamily="34" charset="0"/>
                <a:cs typeface="+mn-cs"/>
              </a:rPr>
              <a:t> </a:t>
            </a:r>
            <a:r>
              <a:rPr lang="en-US" sz="1800" dirty="0" err="1">
                <a:latin typeface="Arial Narrow" pitchFamily="34" charset="0"/>
                <a:cs typeface="+mn-cs"/>
              </a:rPr>
              <a:t>keadaan</a:t>
            </a:r>
            <a:r>
              <a:rPr lang="en-US" sz="1800" dirty="0">
                <a:latin typeface="Arial Narrow" pitchFamily="34" charset="0"/>
                <a:cs typeface="+mn-cs"/>
              </a:rPr>
              <a:t> </a:t>
            </a:r>
            <a:r>
              <a:rPr lang="en-US" sz="1800" dirty="0" err="1">
                <a:latin typeface="Arial Narrow" pitchFamily="34" charset="0"/>
                <a:cs typeface="+mn-cs"/>
              </a:rPr>
              <a:t>darurat</a:t>
            </a:r>
            <a:r>
              <a:rPr lang="en-US" sz="1800" dirty="0">
                <a:latin typeface="Arial Narrow" pitchFamily="34" charset="0"/>
                <a:cs typeface="+mn-cs"/>
              </a:rPr>
              <a:t> yang </a:t>
            </a:r>
            <a:r>
              <a:rPr lang="en-US" sz="1800" dirty="0" err="1">
                <a:latin typeface="Arial Narrow" pitchFamily="34" charset="0"/>
                <a:cs typeface="+mn-cs"/>
              </a:rPr>
              <a:t>potensial</a:t>
            </a:r>
            <a:r>
              <a:rPr lang="en-US" sz="1800" dirty="0">
                <a:latin typeface="Arial Narrow" pitchFamily="34" charset="0"/>
                <a:cs typeface="+mn-cs"/>
              </a:rPr>
              <a:t> </a:t>
            </a:r>
            <a:r>
              <a:rPr lang="en-US" sz="1800" dirty="0" err="1">
                <a:latin typeface="Arial Narrow" pitchFamily="34" charset="0"/>
                <a:cs typeface="+mn-cs"/>
              </a:rPr>
              <a:t>terjadi</a:t>
            </a:r>
            <a:r>
              <a:rPr lang="en-US" sz="1800" dirty="0">
                <a:latin typeface="Arial Narrow" pitchFamily="34" charset="0"/>
                <a:cs typeface="+mn-cs"/>
              </a:rPr>
              <a:t> </a:t>
            </a:r>
            <a:r>
              <a:rPr lang="en-US" sz="1800" dirty="0" err="1">
                <a:latin typeface="Arial Narrow" pitchFamily="34" charset="0"/>
                <a:cs typeface="+mn-cs"/>
              </a:rPr>
              <a:t>di</a:t>
            </a:r>
            <a:r>
              <a:rPr lang="en-US" sz="1800" dirty="0">
                <a:latin typeface="Arial Narrow" pitchFamily="34" charset="0"/>
                <a:cs typeface="+mn-cs"/>
              </a:rPr>
              <a:t> </a:t>
            </a:r>
            <a:r>
              <a:rPr lang="en-US" sz="1800" dirty="0" err="1">
                <a:latin typeface="Arial Narrow" pitchFamily="34" charset="0"/>
                <a:cs typeface="+mn-cs"/>
              </a:rPr>
              <a:t>tempat</a:t>
            </a:r>
            <a:r>
              <a:rPr lang="en-US" sz="1800" dirty="0">
                <a:latin typeface="Arial Narrow" pitchFamily="34" charset="0"/>
                <a:cs typeface="+mn-cs"/>
              </a:rPr>
              <a:t> </a:t>
            </a:r>
            <a:r>
              <a:rPr lang="en-US" sz="1800" dirty="0" err="1">
                <a:latin typeface="Arial Narrow" pitchFamily="34" charset="0"/>
                <a:cs typeface="+mn-cs"/>
              </a:rPr>
              <a:t>kerja</a:t>
            </a:r>
            <a:r>
              <a:rPr lang="en-US" sz="1800" dirty="0">
                <a:latin typeface="Arial Narrow" pitchFamily="34" charset="0"/>
                <a:cs typeface="+mn-cs"/>
              </a:rPr>
              <a:t>.</a:t>
            </a:r>
          </a:p>
          <a:p>
            <a:pPr>
              <a:spcBef>
                <a:spcPct val="50000"/>
              </a:spcBef>
              <a:defRPr/>
            </a:pPr>
            <a:r>
              <a:rPr lang="en-US" sz="1800" dirty="0" err="1">
                <a:latin typeface="Arial Narrow" pitchFamily="34" charset="0"/>
                <a:cs typeface="+mn-cs"/>
              </a:rPr>
              <a:t>Keadaan</a:t>
            </a:r>
            <a:r>
              <a:rPr lang="en-US" sz="1800" dirty="0">
                <a:latin typeface="Arial Narrow" pitchFamily="34" charset="0"/>
                <a:cs typeface="+mn-cs"/>
              </a:rPr>
              <a:t> </a:t>
            </a:r>
            <a:r>
              <a:rPr lang="en-US" sz="1800" dirty="0" err="1">
                <a:latin typeface="Arial Narrow" pitchFamily="34" charset="0"/>
                <a:cs typeface="+mn-cs"/>
              </a:rPr>
              <a:t>darurat</a:t>
            </a:r>
            <a:r>
              <a:rPr lang="en-US" sz="1800" dirty="0">
                <a:latin typeface="Arial Narrow" pitchFamily="34" charset="0"/>
                <a:cs typeface="+mn-cs"/>
              </a:rPr>
              <a:t>/emergency ? ………………………..</a:t>
            </a:r>
          </a:p>
          <a:p>
            <a:pPr>
              <a:spcBef>
                <a:spcPct val="50000"/>
              </a:spcBef>
              <a:defRPr/>
            </a:pPr>
            <a:r>
              <a:rPr lang="en-US" sz="1800" dirty="0" err="1">
                <a:latin typeface="Arial Narrow" pitchFamily="34" charset="0"/>
                <a:cs typeface="+mn-cs"/>
              </a:rPr>
              <a:t>Jenis</a:t>
            </a:r>
            <a:r>
              <a:rPr lang="en-US" sz="1800" dirty="0">
                <a:latin typeface="Arial Narrow" pitchFamily="34" charset="0"/>
                <a:cs typeface="+mn-cs"/>
              </a:rPr>
              <a:t> – </a:t>
            </a:r>
            <a:r>
              <a:rPr lang="en-US" sz="1800" dirty="0" err="1">
                <a:latin typeface="Arial Narrow" pitchFamily="34" charset="0"/>
                <a:cs typeface="+mn-cs"/>
              </a:rPr>
              <a:t>jenis</a:t>
            </a:r>
            <a:r>
              <a:rPr lang="en-US" sz="1800" dirty="0">
                <a:latin typeface="Arial Narrow" pitchFamily="34" charset="0"/>
                <a:cs typeface="+mn-cs"/>
              </a:rPr>
              <a:t> </a:t>
            </a:r>
            <a:r>
              <a:rPr lang="en-US" sz="1800" dirty="0" err="1">
                <a:latin typeface="Arial Narrow" pitchFamily="34" charset="0"/>
                <a:cs typeface="+mn-cs"/>
              </a:rPr>
              <a:t>keadaan</a:t>
            </a:r>
            <a:r>
              <a:rPr lang="en-US" sz="1800" dirty="0">
                <a:latin typeface="Arial Narrow" pitchFamily="34" charset="0"/>
                <a:cs typeface="+mn-cs"/>
              </a:rPr>
              <a:t> </a:t>
            </a:r>
            <a:r>
              <a:rPr lang="en-US" sz="1800" dirty="0" err="1">
                <a:latin typeface="Arial Narrow" pitchFamily="34" charset="0"/>
                <a:cs typeface="+mn-cs"/>
              </a:rPr>
              <a:t>darurat</a:t>
            </a:r>
            <a:r>
              <a:rPr lang="en-US" sz="1800" dirty="0">
                <a:latin typeface="Arial Narrow" pitchFamily="34" charset="0"/>
                <a:cs typeface="+mn-cs"/>
              </a:rPr>
              <a:t> </a:t>
            </a:r>
            <a:r>
              <a:rPr lang="en-US" sz="1800" dirty="0" err="1">
                <a:latin typeface="Arial Narrow" pitchFamily="34" charset="0"/>
                <a:cs typeface="+mn-cs"/>
              </a:rPr>
              <a:t>di</a:t>
            </a:r>
            <a:r>
              <a:rPr lang="en-US" sz="1800" dirty="0">
                <a:latin typeface="Arial Narrow" pitchFamily="34" charset="0"/>
                <a:cs typeface="+mn-cs"/>
              </a:rPr>
              <a:t> </a:t>
            </a:r>
            <a:r>
              <a:rPr lang="en-US" sz="1800" dirty="0" err="1">
                <a:latin typeface="Arial Narrow" pitchFamily="34" charset="0"/>
                <a:cs typeface="+mn-cs"/>
              </a:rPr>
              <a:t>tempat</a:t>
            </a:r>
            <a:r>
              <a:rPr lang="en-US" sz="1800" dirty="0">
                <a:latin typeface="Arial Narrow" pitchFamily="34" charset="0"/>
                <a:cs typeface="+mn-cs"/>
              </a:rPr>
              <a:t> </a:t>
            </a:r>
            <a:r>
              <a:rPr lang="en-US" sz="1800" dirty="0" err="1">
                <a:latin typeface="Arial Narrow" pitchFamily="34" charset="0"/>
                <a:cs typeface="+mn-cs"/>
              </a:rPr>
              <a:t>kerja</a:t>
            </a:r>
            <a:r>
              <a:rPr lang="en-US" sz="1800" dirty="0">
                <a:latin typeface="Arial Narrow" pitchFamily="34" charset="0"/>
                <a:cs typeface="+mn-cs"/>
              </a:rPr>
              <a:t> :</a:t>
            </a:r>
          </a:p>
          <a:p>
            <a:pPr>
              <a:spcBef>
                <a:spcPct val="50000"/>
              </a:spcBef>
              <a:buFontTx/>
              <a:buAutoNum type="arabicPeriod"/>
              <a:defRPr/>
            </a:pPr>
            <a:r>
              <a:rPr lang="en-US" sz="1800" dirty="0">
                <a:latin typeface="Arial Narrow" pitchFamily="34" charset="0"/>
                <a:cs typeface="+mn-cs"/>
              </a:rPr>
              <a:t>	</a:t>
            </a:r>
            <a:r>
              <a:rPr lang="en-US" sz="1800" dirty="0" err="1">
                <a:latin typeface="Arial Narrow" pitchFamily="34" charset="0"/>
                <a:cs typeface="+mn-cs"/>
              </a:rPr>
              <a:t>Alam</a:t>
            </a:r>
            <a:r>
              <a:rPr lang="en-US" sz="1800" dirty="0">
                <a:latin typeface="Arial Narrow" pitchFamily="34" charset="0"/>
                <a:cs typeface="+mn-cs"/>
              </a:rPr>
              <a:t>/</a:t>
            </a:r>
            <a:r>
              <a:rPr lang="en-US" sz="1800" i="1" dirty="0">
                <a:latin typeface="Arial Narrow" pitchFamily="34" charset="0"/>
                <a:cs typeface="+mn-cs"/>
              </a:rPr>
              <a:t>nature </a:t>
            </a:r>
            <a:r>
              <a:rPr lang="en-US" sz="1800" dirty="0">
                <a:latin typeface="Arial Narrow" pitchFamily="34" charset="0"/>
                <a:cs typeface="+mn-cs"/>
                <a:sym typeface="Wingdings" panose="05000000000000000000" pitchFamily="2" charset="2"/>
              </a:rPr>
              <a:t> </a:t>
            </a:r>
            <a:r>
              <a:rPr lang="en-US" sz="1800" dirty="0" err="1">
                <a:latin typeface="Arial Narrow" pitchFamily="34" charset="0"/>
                <a:cs typeface="+mn-cs"/>
                <a:sym typeface="Wingdings" panose="05000000000000000000" pitchFamily="2" charset="2"/>
              </a:rPr>
              <a:t>gempa</a:t>
            </a:r>
            <a:r>
              <a:rPr lang="en-US" sz="1800" dirty="0">
                <a:latin typeface="Arial Narrow" pitchFamily="34" charset="0"/>
                <a:cs typeface="+mn-cs"/>
                <a:sym typeface="Wingdings" panose="05000000000000000000" pitchFamily="2" charset="2"/>
              </a:rPr>
              <a:t>, </a:t>
            </a:r>
            <a:r>
              <a:rPr lang="en-US" sz="1800" dirty="0" err="1">
                <a:latin typeface="Arial Narrow" pitchFamily="34" charset="0"/>
                <a:cs typeface="+mn-cs"/>
                <a:sym typeface="Wingdings" panose="05000000000000000000" pitchFamily="2" charset="2"/>
              </a:rPr>
              <a:t>badai</a:t>
            </a:r>
            <a:r>
              <a:rPr lang="en-US" sz="1800" dirty="0">
                <a:latin typeface="Arial Narrow" pitchFamily="34" charset="0"/>
                <a:cs typeface="+mn-cs"/>
                <a:sym typeface="Wingdings" panose="05000000000000000000" pitchFamily="2" charset="2"/>
              </a:rPr>
              <a:t>, tsunami</a:t>
            </a:r>
            <a:endParaRPr lang="en-US" sz="1800" i="1" dirty="0">
              <a:latin typeface="Arial Narrow" pitchFamily="34" charset="0"/>
              <a:cs typeface="+mn-cs"/>
            </a:endParaRPr>
          </a:p>
          <a:p>
            <a:pPr>
              <a:spcBef>
                <a:spcPct val="50000"/>
              </a:spcBef>
              <a:buFontTx/>
              <a:buAutoNum type="arabicPeriod"/>
              <a:defRPr/>
            </a:pPr>
            <a:r>
              <a:rPr lang="en-US" sz="1800" dirty="0">
                <a:latin typeface="Arial Narrow" pitchFamily="34" charset="0"/>
                <a:cs typeface="+mn-cs"/>
              </a:rPr>
              <a:t>	</a:t>
            </a:r>
            <a:r>
              <a:rPr lang="en-US" sz="1800" dirty="0" err="1">
                <a:latin typeface="Arial Narrow" pitchFamily="34" charset="0"/>
                <a:cs typeface="+mn-cs"/>
              </a:rPr>
              <a:t>Teknologi</a:t>
            </a:r>
            <a:r>
              <a:rPr lang="en-US" sz="1800" dirty="0">
                <a:latin typeface="Arial Narrow" pitchFamily="34" charset="0"/>
                <a:cs typeface="+mn-cs"/>
              </a:rPr>
              <a:t>/</a:t>
            </a:r>
            <a:r>
              <a:rPr lang="en-US" sz="1800" i="1" dirty="0">
                <a:latin typeface="Arial Narrow" pitchFamily="34" charset="0"/>
                <a:cs typeface="+mn-cs"/>
              </a:rPr>
              <a:t>man made </a:t>
            </a:r>
            <a:r>
              <a:rPr lang="en-US" sz="1800" dirty="0">
                <a:latin typeface="Arial Narrow" pitchFamily="34" charset="0"/>
                <a:cs typeface="+mn-cs"/>
                <a:sym typeface="Wingdings" panose="05000000000000000000" pitchFamily="2" charset="2"/>
              </a:rPr>
              <a:t> </a:t>
            </a:r>
            <a:r>
              <a:rPr lang="en-US" sz="1800" i="1" dirty="0">
                <a:latin typeface="Arial Narrow" pitchFamily="34" charset="0"/>
                <a:cs typeface="+mn-cs"/>
                <a:sym typeface="Wingdings" panose="05000000000000000000" pitchFamily="2" charset="2"/>
              </a:rPr>
              <a:t>fire, explosion, </a:t>
            </a:r>
            <a:r>
              <a:rPr lang="en-US" sz="1800" i="1" dirty="0" err="1">
                <a:latin typeface="Arial Narrow" pitchFamily="34" charset="0"/>
                <a:cs typeface="+mn-cs"/>
                <a:sym typeface="Wingdings" panose="05000000000000000000" pitchFamily="2" charset="2"/>
              </a:rPr>
              <a:t>bom</a:t>
            </a:r>
            <a:r>
              <a:rPr lang="en-US" sz="1800" i="1" dirty="0">
                <a:latin typeface="Arial Narrow" pitchFamily="34" charset="0"/>
                <a:cs typeface="+mn-cs"/>
                <a:sym typeface="Wingdings" panose="05000000000000000000" pitchFamily="2" charset="2"/>
              </a:rPr>
              <a:t>, spill</a:t>
            </a:r>
            <a:endParaRPr lang="en-US" sz="1800" i="1" dirty="0">
              <a:latin typeface="Arial Narrow" pitchFamily="34" charset="0"/>
              <a:cs typeface="+mn-cs"/>
            </a:endParaRPr>
          </a:p>
          <a:p>
            <a:pPr>
              <a:spcBef>
                <a:spcPct val="50000"/>
              </a:spcBef>
              <a:defRPr/>
            </a:pPr>
            <a:r>
              <a:rPr lang="en-US" sz="1800" dirty="0" err="1">
                <a:latin typeface="Arial Narrow" pitchFamily="34" charset="0"/>
                <a:cs typeface="+mn-cs"/>
              </a:rPr>
              <a:t>Apa</a:t>
            </a:r>
            <a:r>
              <a:rPr lang="en-US" sz="1800" dirty="0">
                <a:latin typeface="Arial Narrow" pitchFamily="34" charset="0"/>
                <a:cs typeface="+mn-cs"/>
              </a:rPr>
              <a:t> </a:t>
            </a:r>
            <a:r>
              <a:rPr lang="en-US" sz="1800" dirty="0" err="1">
                <a:latin typeface="Arial Narrow" pitchFamily="34" charset="0"/>
                <a:cs typeface="+mn-cs"/>
              </a:rPr>
              <a:t>saja</a:t>
            </a:r>
            <a:r>
              <a:rPr lang="en-US" sz="1800" dirty="0">
                <a:latin typeface="Arial Narrow" pitchFamily="34" charset="0"/>
                <a:cs typeface="+mn-cs"/>
              </a:rPr>
              <a:t> </a:t>
            </a:r>
            <a:r>
              <a:rPr lang="en-US" sz="1800" dirty="0" err="1">
                <a:latin typeface="Arial Narrow" pitchFamily="34" charset="0"/>
                <a:cs typeface="+mn-cs"/>
              </a:rPr>
              <a:t>kondisi</a:t>
            </a:r>
            <a:r>
              <a:rPr lang="en-US" sz="1800" dirty="0">
                <a:latin typeface="Arial Narrow" pitchFamily="34" charset="0"/>
                <a:cs typeface="+mn-cs"/>
              </a:rPr>
              <a:t> </a:t>
            </a:r>
            <a:r>
              <a:rPr lang="en-US" sz="1800" dirty="0" err="1">
                <a:latin typeface="Arial Narrow" pitchFamily="34" charset="0"/>
                <a:cs typeface="+mn-cs"/>
              </a:rPr>
              <a:t>darurat</a:t>
            </a:r>
            <a:r>
              <a:rPr lang="en-US" sz="1800" dirty="0">
                <a:latin typeface="Arial Narrow" pitchFamily="34" charset="0"/>
                <a:cs typeface="+mn-cs"/>
              </a:rPr>
              <a:t> yang </a:t>
            </a:r>
            <a:r>
              <a:rPr lang="en-US" sz="1800" dirty="0" err="1">
                <a:latin typeface="Arial Narrow" pitchFamily="34" charset="0"/>
                <a:cs typeface="+mn-cs"/>
              </a:rPr>
              <a:t>dapat</a:t>
            </a:r>
            <a:r>
              <a:rPr lang="en-US" sz="1800" dirty="0">
                <a:latin typeface="Arial Narrow" pitchFamily="34" charset="0"/>
                <a:cs typeface="+mn-cs"/>
              </a:rPr>
              <a:t> </a:t>
            </a:r>
            <a:r>
              <a:rPr lang="en-US" sz="1800" dirty="0" err="1">
                <a:latin typeface="Arial Narrow" pitchFamily="34" charset="0"/>
                <a:cs typeface="+mn-cs"/>
              </a:rPr>
              <a:t>terjadi</a:t>
            </a:r>
            <a:r>
              <a:rPr lang="en-US" sz="1800" dirty="0">
                <a:latin typeface="Arial Narrow" pitchFamily="34" charset="0"/>
                <a:cs typeface="+mn-cs"/>
              </a:rPr>
              <a:t> </a:t>
            </a:r>
            <a:r>
              <a:rPr lang="en-US" sz="1800" dirty="0" err="1">
                <a:latin typeface="Arial Narrow" pitchFamily="34" charset="0"/>
                <a:cs typeface="+mn-cs"/>
              </a:rPr>
              <a:t>di</a:t>
            </a:r>
            <a:r>
              <a:rPr lang="en-US" sz="1800" dirty="0">
                <a:latin typeface="Arial Narrow" pitchFamily="34" charset="0"/>
                <a:cs typeface="+mn-cs"/>
              </a:rPr>
              <a:t> </a:t>
            </a:r>
            <a:r>
              <a:rPr lang="en-US" sz="1800" dirty="0" err="1">
                <a:latin typeface="Arial Narrow" pitchFamily="34" charset="0"/>
                <a:cs typeface="+mn-cs"/>
              </a:rPr>
              <a:t>tempat</a:t>
            </a:r>
            <a:r>
              <a:rPr lang="en-US" sz="1800" dirty="0">
                <a:latin typeface="Arial Narrow" pitchFamily="34" charset="0"/>
                <a:cs typeface="+mn-cs"/>
              </a:rPr>
              <a:t> </a:t>
            </a:r>
            <a:r>
              <a:rPr lang="en-US" sz="1800" dirty="0" err="1">
                <a:latin typeface="Arial Narrow" pitchFamily="34" charset="0"/>
                <a:cs typeface="+mn-cs"/>
              </a:rPr>
              <a:t>kerja</a:t>
            </a:r>
            <a:r>
              <a:rPr lang="en-US" sz="1800" dirty="0">
                <a:latin typeface="Arial Narrow" pitchFamily="34" charset="0"/>
                <a:cs typeface="+mn-cs"/>
              </a:rPr>
              <a:t> </a:t>
            </a:r>
            <a:r>
              <a:rPr lang="en-US" sz="1800" dirty="0" err="1">
                <a:latin typeface="Arial Narrow" pitchFamily="34" charset="0"/>
                <a:cs typeface="+mn-cs"/>
              </a:rPr>
              <a:t>anda</a:t>
            </a:r>
            <a:r>
              <a:rPr lang="en-US" sz="1800" dirty="0">
                <a:latin typeface="Arial Narrow" pitchFamily="34" charset="0"/>
                <a:cs typeface="+mn-cs"/>
              </a:rPr>
              <a:t> ? ………………………………………………….</a:t>
            </a:r>
          </a:p>
        </p:txBody>
      </p:sp>
      <p:grpSp>
        <p:nvGrpSpPr>
          <p:cNvPr id="53261" name="Group 18">
            <a:extLst>
              <a:ext uri="{FF2B5EF4-FFF2-40B4-BE49-F238E27FC236}">
                <a16:creationId xmlns:a16="http://schemas.microsoft.com/office/drawing/2014/main" id="{851AB676-7B82-40F8-981A-D36A6ABE5B41}"/>
              </a:ext>
            </a:extLst>
          </p:cNvPr>
          <p:cNvGrpSpPr>
            <a:grpSpLocks/>
          </p:cNvGrpSpPr>
          <p:nvPr/>
        </p:nvGrpSpPr>
        <p:grpSpPr bwMode="auto">
          <a:xfrm>
            <a:off x="2674938" y="5532438"/>
            <a:ext cx="6254750" cy="1144587"/>
            <a:chOff x="0" y="4845198"/>
            <a:chExt cx="9868964" cy="1964500"/>
          </a:xfrm>
        </p:grpSpPr>
        <p:pic>
          <p:nvPicPr>
            <p:cNvPr id="23" name="Picture 14" descr="http://home.spotdokter.com/wp-content/uploads/2012/03/banjir1.jpg">
              <a:extLst>
                <a:ext uri="{FF2B5EF4-FFF2-40B4-BE49-F238E27FC236}">
                  <a16:creationId xmlns:a16="http://schemas.microsoft.com/office/drawing/2014/main" id="{9A2B0505-7BD0-49D7-B6E3-B55F26CB990A}"/>
                </a:ext>
              </a:extLst>
            </p:cNvPr>
            <p:cNvPicPr>
              <a:picLocks noChangeAspect="1" noChangeArrowheads="1"/>
            </p:cNvPicPr>
            <p:nvPr/>
          </p:nvPicPr>
          <p:blipFill>
            <a:blip r:embed="rId8"/>
            <a:srcRect/>
            <a:stretch>
              <a:fillRect/>
            </a:stretch>
          </p:blipFill>
          <p:spPr bwMode="auto">
            <a:xfrm>
              <a:off x="0" y="4864270"/>
              <a:ext cx="2524852" cy="1942704"/>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25" name="Picture 16" descr="http://images.hariansumutpos.com/2013/01/28/longsor-agam_full.jpg">
              <a:extLst>
                <a:ext uri="{FF2B5EF4-FFF2-40B4-BE49-F238E27FC236}">
                  <a16:creationId xmlns:a16="http://schemas.microsoft.com/office/drawing/2014/main" id="{2C216686-F8CA-4282-8E80-55879D4F265E}"/>
                </a:ext>
              </a:extLst>
            </p:cNvPr>
            <p:cNvPicPr>
              <a:picLocks noChangeAspect="1" noChangeArrowheads="1"/>
            </p:cNvPicPr>
            <p:nvPr/>
          </p:nvPicPr>
          <p:blipFill>
            <a:blip r:embed="rId9"/>
            <a:srcRect/>
            <a:stretch>
              <a:fillRect/>
            </a:stretch>
          </p:blipFill>
          <p:spPr bwMode="auto">
            <a:xfrm>
              <a:off x="2594986" y="4864270"/>
              <a:ext cx="2429669" cy="1942704"/>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26" name="Picture 22" descr="http://static.republika.co.id/uploads/images/inpicture_slide/sebuah-rumah-yang-rusak-akibat-badai-sandy-di-fire-_121031173424-331.jpg">
              <a:extLst>
                <a:ext uri="{FF2B5EF4-FFF2-40B4-BE49-F238E27FC236}">
                  <a16:creationId xmlns:a16="http://schemas.microsoft.com/office/drawing/2014/main" id="{DA03CE3E-BACC-4BE1-A285-F9C219E88C8B}"/>
                </a:ext>
              </a:extLst>
            </p:cNvPr>
            <p:cNvPicPr>
              <a:picLocks noChangeAspect="1" noChangeArrowheads="1"/>
            </p:cNvPicPr>
            <p:nvPr/>
          </p:nvPicPr>
          <p:blipFill>
            <a:blip r:embed="rId10"/>
            <a:srcRect r="23453"/>
            <a:stretch>
              <a:fillRect/>
            </a:stretch>
          </p:blipFill>
          <p:spPr bwMode="auto">
            <a:xfrm>
              <a:off x="5094790" y="4864270"/>
              <a:ext cx="2379573" cy="1945428"/>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27" name="Picture 24" descr="http://img.gazeta.ru/files3/333/5365333/227654-philippines-earthquake-pic4_zoom-1000x1000-18021.jpg">
              <a:extLst>
                <a:ext uri="{FF2B5EF4-FFF2-40B4-BE49-F238E27FC236}">
                  <a16:creationId xmlns:a16="http://schemas.microsoft.com/office/drawing/2014/main" id="{F9E5BBFE-FF0B-4223-B3E9-6F9DC016681B}"/>
                </a:ext>
              </a:extLst>
            </p:cNvPr>
            <p:cNvPicPr>
              <a:picLocks noChangeAspect="1" noChangeArrowheads="1"/>
            </p:cNvPicPr>
            <p:nvPr/>
          </p:nvPicPr>
          <p:blipFill>
            <a:blip r:embed="rId11"/>
            <a:srcRect/>
            <a:stretch>
              <a:fillRect/>
            </a:stretch>
          </p:blipFill>
          <p:spPr bwMode="auto">
            <a:xfrm>
              <a:off x="7549507" y="4845198"/>
              <a:ext cx="2319457" cy="1948152"/>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grpSp>
      <p:sp>
        <p:nvSpPr>
          <p:cNvPr id="53262" name="Slide Number Placeholder 2">
            <a:extLst>
              <a:ext uri="{FF2B5EF4-FFF2-40B4-BE49-F238E27FC236}">
                <a16:creationId xmlns:a16="http://schemas.microsoft.com/office/drawing/2014/main" id="{0D3E790F-8575-4C22-BF88-CB9AE6EA4E85}"/>
              </a:ext>
            </a:extLst>
          </p:cNvPr>
          <p:cNvSpPr>
            <a:spLocks noGrp="1"/>
          </p:cNvSpPr>
          <p:nvPr>
            <p:ph type="sldNum" sz="quarter" idx="12"/>
          </p:nvPr>
        </p:nvSpPr>
        <p:spPr bwMode="auto">
          <a:xfrm>
            <a:off x="8316913" y="6375400"/>
            <a:ext cx="5143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8B32D5A-6C04-4D3D-B8C0-4BDEB41CC9B2}" type="slidenum">
              <a:rPr lang="en-US" altLang="en-US" sz="1400" smtClean="0">
                <a:latin typeface="Times New Roman" panose="02020603050405020304" pitchFamily="18" charset="0"/>
              </a:rPr>
              <a:pPr>
                <a:spcBef>
                  <a:spcPct val="0"/>
                </a:spcBef>
                <a:buFontTx/>
                <a:buNone/>
              </a:pPr>
              <a:t>43</a:t>
            </a:fld>
            <a:endParaRPr lang="en-US" altLang="en-US" sz="1400">
              <a:latin typeface="Times New Roman" panose="02020603050405020304" pitchFamily="18" charset="0"/>
            </a:endParaRPr>
          </a:p>
        </p:txBody>
      </p:sp>
      <p:sp>
        <p:nvSpPr>
          <p:cNvPr id="19" name="Rectangle 26">
            <a:extLst>
              <a:ext uri="{FF2B5EF4-FFF2-40B4-BE49-F238E27FC236}">
                <a16:creationId xmlns:a16="http://schemas.microsoft.com/office/drawing/2014/main" id="{7E3AAA7F-EC62-46F6-A451-78053B8781F4}"/>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
        <p:nvSpPr>
          <p:cNvPr id="20" name="Rectangle 19">
            <a:extLst>
              <a:ext uri="{FF2B5EF4-FFF2-40B4-BE49-F238E27FC236}">
                <a16:creationId xmlns:a16="http://schemas.microsoft.com/office/drawing/2014/main" id="{71172321-B2DA-47BF-91C5-8CE7E0CDFCB6}"/>
              </a:ext>
            </a:extLst>
          </p:cNvPr>
          <p:cNvSpPr/>
          <p:nvPr/>
        </p:nvSpPr>
        <p:spPr>
          <a:xfrm>
            <a:off x="5364089" y="230892"/>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8.2)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ED36DAE-37DF-473C-BD3B-C283F4EA7B3D}"/>
              </a:ext>
            </a:extLst>
          </p:cNvPr>
          <p:cNvSpPr/>
          <p:nvPr/>
        </p:nvSpPr>
        <p:spPr>
          <a:xfrm>
            <a:off x="0" y="0"/>
            <a:ext cx="2474913"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8288CBEB-3C1A-4D89-8D6F-9E57CAA1F770}"/>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302" name="Rectangle 19">
            <a:extLst>
              <a:ext uri="{FF2B5EF4-FFF2-40B4-BE49-F238E27FC236}">
                <a16:creationId xmlns:a16="http://schemas.microsoft.com/office/drawing/2014/main" id="{730D98B2-97EC-4B75-980D-1DDB2BF30087}"/>
              </a:ext>
            </a:extLst>
          </p:cNvPr>
          <p:cNvSpPr>
            <a:spLocks noChangeArrowheads="1"/>
          </p:cNvSpPr>
          <p:nvPr/>
        </p:nvSpPr>
        <p:spPr bwMode="auto">
          <a:xfrm>
            <a:off x="0" y="2428875"/>
            <a:ext cx="2474913" cy="3478213"/>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Penanganan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Keadaan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Darurat</a:t>
            </a:r>
            <a:endParaRPr lang="en-US" sz="2000" b="1" dirty="0">
              <a:solidFill>
                <a:schemeClr val="bg1"/>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459D4A04-52EF-4B41-9E67-4D05905CF24A}"/>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E6AD3C-4143-40BD-9353-990D5749D8F9}"/>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E1D74A-60D0-468D-813D-E684E4B1A4DC}"/>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17EB2B-F395-4335-A5E7-EFDEA5E10E2C}"/>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5CAD6D-B7C5-465C-A167-A2549218C722}"/>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155C59-3400-44B3-A81D-92D373977031}"/>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55308" name="Picture 21" descr="apar.jpg">
            <a:extLst>
              <a:ext uri="{FF2B5EF4-FFF2-40B4-BE49-F238E27FC236}">
                <a16:creationId xmlns:a16="http://schemas.microsoft.com/office/drawing/2014/main" id="{5F706862-EEC4-4E78-B6EA-5F95CC7C0E32}"/>
              </a:ext>
            </a:extLst>
          </p:cNvPr>
          <p:cNvPicPr>
            <a:picLocks noChangeAspect="1"/>
          </p:cNvPicPr>
          <p:nvPr/>
        </p:nvPicPr>
        <p:blipFill>
          <a:blip r:embed="rId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714625" y="5000625"/>
            <a:ext cx="2971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9" name="Picture 29" descr="exit route.gif">
            <a:extLst>
              <a:ext uri="{FF2B5EF4-FFF2-40B4-BE49-F238E27FC236}">
                <a16:creationId xmlns:a16="http://schemas.microsoft.com/office/drawing/2014/main" id="{767F8E3F-D426-48AC-9068-F2757F2BD090}"/>
              </a:ext>
            </a:extLst>
          </p:cNvPr>
          <p:cNvPicPr>
            <a:picLocks noChangeAspect="1"/>
          </p:cNvPicPr>
          <p:nvPr/>
        </p:nvPicPr>
        <p:blipFill>
          <a:blip r:embed="rId9">
            <a:clrChange>
              <a:clrFrom>
                <a:srgbClr val="FFFFFF"/>
              </a:clrFrom>
              <a:clrTo>
                <a:srgbClr val="FFFFFF">
                  <a:alpha val="0"/>
                </a:srgbClr>
              </a:clrTo>
            </a:clrChange>
            <a:lum bright="34000" contrast="-62000"/>
            <a:extLst>
              <a:ext uri="{28A0092B-C50C-407E-A947-70E740481C1C}">
                <a14:useLocalDpi xmlns:a14="http://schemas.microsoft.com/office/drawing/2010/main" val="0"/>
              </a:ext>
            </a:extLst>
          </a:blip>
          <a:srcRect t="21875" b="21875"/>
          <a:stretch>
            <a:fillRect/>
          </a:stretch>
        </p:blipFill>
        <p:spPr bwMode="auto">
          <a:xfrm>
            <a:off x="5842000" y="2857500"/>
            <a:ext cx="33020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0" name="Picture 30" descr="ambulance.jpg">
            <a:extLst>
              <a:ext uri="{FF2B5EF4-FFF2-40B4-BE49-F238E27FC236}">
                <a16:creationId xmlns:a16="http://schemas.microsoft.com/office/drawing/2014/main" id="{A16952FE-92D6-46F0-AF96-029D1E0FF744}"/>
              </a:ext>
            </a:extLst>
          </p:cNvPr>
          <p:cNvPicPr>
            <a:picLocks noChangeAspect="1"/>
          </p:cNvPicPr>
          <p:nvPr/>
        </p:nvPicPr>
        <p:blipFill>
          <a:blip r:embed="rId10">
            <a:clrChange>
              <a:clrFrom>
                <a:srgbClr val="FFFFFF"/>
              </a:clrFrom>
              <a:clrTo>
                <a:srgbClr val="FFFFFF">
                  <a:alpha val="0"/>
                </a:srgbClr>
              </a:clrTo>
            </a:clrChange>
            <a:lum bright="24000" contrast="-36000"/>
            <a:extLst>
              <a:ext uri="{28A0092B-C50C-407E-A947-70E740481C1C}">
                <a14:useLocalDpi xmlns:a14="http://schemas.microsoft.com/office/drawing/2010/main" val="0"/>
              </a:ext>
            </a:extLst>
          </a:blip>
          <a:srcRect/>
          <a:stretch>
            <a:fillRect/>
          </a:stretch>
        </p:blipFill>
        <p:spPr bwMode="auto">
          <a:xfrm>
            <a:off x="6072188" y="4552950"/>
            <a:ext cx="3071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3">
            <a:extLst>
              <a:ext uri="{FF2B5EF4-FFF2-40B4-BE49-F238E27FC236}">
                <a16:creationId xmlns:a16="http://schemas.microsoft.com/office/drawing/2014/main" id="{F405DF96-0D43-4D3E-AD50-945F8D3984F0}"/>
              </a:ext>
            </a:extLst>
          </p:cNvPr>
          <p:cNvSpPr txBox="1">
            <a:spLocks noChangeArrowheads="1"/>
          </p:cNvSpPr>
          <p:nvPr/>
        </p:nvSpPr>
        <p:spPr bwMode="auto">
          <a:xfrm>
            <a:off x="2732088" y="2428875"/>
            <a:ext cx="6126162" cy="3832225"/>
          </a:xfrm>
          <a:prstGeom prst="rect">
            <a:avLst/>
          </a:prstGeom>
          <a:noFill/>
          <a:ln>
            <a:noFill/>
          </a:ln>
        </p:spPr>
        <p:txBody>
          <a:bodyPr>
            <a:spAutoFit/>
          </a:bodyPr>
          <a:lstStyle>
            <a:lvl1pPr>
              <a:tabLst>
                <a:tab pos="342900" algn="l"/>
                <a:tab pos="682625" algn="l"/>
              </a:tabLst>
              <a:defRPr sz="1600">
                <a:solidFill>
                  <a:schemeClr val="tx1"/>
                </a:solidFill>
                <a:latin typeface="Tahoma" panose="020B0604030504040204" pitchFamily="34" charset="0"/>
              </a:defRPr>
            </a:lvl1pPr>
            <a:lvl2pPr marL="742950" indent="-285750">
              <a:tabLst>
                <a:tab pos="342900" algn="l"/>
                <a:tab pos="682625" algn="l"/>
              </a:tabLst>
              <a:defRPr sz="1600">
                <a:solidFill>
                  <a:schemeClr val="tx1"/>
                </a:solidFill>
                <a:latin typeface="Tahoma" panose="020B0604030504040204" pitchFamily="34" charset="0"/>
              </a:defRPr>
            </a:lvl2pPr>
            <a:lvl3pPr marL="1143000" indent="-228600">
              <a:tabLst>
                <a:tab pos="342900" algn="l"/>
                <a:tab pos="682625" algn="l"/>
              </a:tabLst>
              <a:defRPr sz="1600">
                <a:solidFill>
                  <a:schemeClr val="tx1"/>
                </a:solidFill>
                <a:latin typeface="Tahoma" panose="020B0604030504040204" pitchFamily="34" charset="0"/>
              </a:defRPr>
            </a:lvl3pPr>
            <a:lvl4pPr marL="1600200" indent="-228600">
              <a:tabLst>
                <a:tab pos="342900" algn="l"/>
                <a:tab pos="682625" algn="l"/>
              </a:tabLst>
              <a:defRPr sz="1600">
                <a:solidFill>
                  <a:schemeClr val="tx1"/>
                </a:solidFill>
                <a:latin typeface="Tahoma" panose="020B0604030504040204" pitchFamily="34" charset="0"/>
              </a:defRPr>
            </a:lvl4pPr>
            <a:lvl5pPr marL="2057400" indent="-228600">
              <a:tabLst>
                <a:tab pos="342900" algn="l"/>
                <a:tab pos="682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9pPr>
          </a:lstStyle>
          <a:p>
            <a:pPr>
              <a:spcBef>
                <a:spcPct val="50000"/>
              </a:spcBef>
              <a:defRPr/>
            </a:pPr>
            <a:r>
              <a:rPr lang="en-US" sz="1800" b="1" dirty="0" err="1">
                <a:latin typeface="Arial Narrow" pitchFamily="34" charset="0"/>
                <a:cs typeface="+mn-cs"/>
              </a:rPr>
              <a:t>Persyaratan</a:t>
            </a:r>
            <a:r>
              <a:rPr lang="en-US" sz="1800" b="1" dirty="0">
                <a:latin typeface="Arial Narrow" pitchFamily="34" charset="0"/>
                <a:cs typeface="+mn-cs"/>
              </a:rPr>
              <a:t> SMK3L </a:t>
            </a:r>
            <a:r>
              <a:rPr lang="en-US" sz="1800" b="1" dirty="0" err="1">
                <a:latin typeface="Arial Narrow" pitchFamily="34" charset="0"/>
                <a:cs typeface="+mn-cs"/>
              </a:rPr>
              <a:t>mengenai</a:t>
            </a:r>
            <a:r>
              <a:rPr lang="en-US" sz="1800" b="1" dirty="0">
                <a:latin typeface="Arial Narrow" pitchFamily="34" charset="0"/>
                <a:cs typeface="+mn-cs"/>
              </a:rPr>
              <a:t> </a:t>
            </a:r>
            <a:r>
              <a:rPr lang="en-US" sz="1800" b="1" dirty="0" err="1">
                <a:latin typeface="Arial Narrow" pitchFamily="34" charset="0"/>
                <a:cs typeface="+mn-cs"/>
              </a:rPr>
              <a:t>penyusunan</a:t>
            </a:r>
            <a:r>
              <a:rPr lang="en-US" sz="1800" b="1" dirty="0">
                <a:latin typeface="Arial Narrow" pitchFamily="34" charset="0"/>
                <a:cs typeface="+mn-cs"/>
              </a:rPr>
              <a:t> </a:t>
            </a:r>
            <a:r>
              <a:rPr lang="en-US" sz="1800" b="1" dirty="0" err="1">
                <a:latin typeface="Arial Narrow" pitchFamily="34" charset="0"/>
                <a:cs typeface="+mn-cs"/>
              </a:rPr>
              <a:t>prosedur</a:t>
            </a:r>
            <a:r>
              <a:rPr lang="en-US" sz="1800" b="1" dirty="0">
                <a:latin typeface="Arial Narrow" pitchFamily="34" charset="0"/>
                <a:cs typeface="+mn-cs"/>
              </a:rPr>
              <a:t> </a:t>
            </a:r>
            <a:r>
              <a:rPr lang="en-US" sz="1800" b="1" dirty="0" err="1">
                <a:latin typeface="Arial Narrow" pitchFamily="34" charset="0"/>
                <a:cs typeface="+mn-cs"/>
              </a:rPr>
              <a:t>penanganan</a:t>
            </a:r>
            <a:r>
              <a:rPr lang="en-US" sz="1800" b="1" dirty="0">
                <a:latin typeface="Arial Narrow" pitchFamily="34" charset="0"/>
                <a:cs typeface="+mn-cs"/>
              </a:rPr>
              <a:t> </a:t>
            </a:r>
            <a:r>
              <a:rPr lang="en-US" sz="1800" b="1" dirty="0" err="1">
                <a:latin typeface="Arial Narrow" pitchFamily="34" charset="0"/>
                <a:cs typeface="+mn-cs"/>
              </a:rPr>
              <a:t>keadaan</a:t>
            </a:r>
            <a:r>
              <a:rPr lang="en-US" sz="1800" b="1" dirty="0">
                <a:latin typeface="Arial Narrow" pitchFamily="34" charset="0"/>
                <a:cs typeface="+mn-cs"/>
              </a:rPr>
              <a:t> </a:t>
            </a:r>
            <a:r>
              <a:rPr lang="en-US" sz="1800" b="1" dirty="0" err="1">
                <a:latin typeface="Arial Narrow" pitchFamily="34" charset="0"/>
                <a:cs typeface="+mn-cs"/>
              </a:rPr>
              <a:t>darurat</a:t>
            </a:r>
            <a:r>
              <a:rPr lang="en-US" sz="1800" b="1" dirty="0">
                <a:latin typeface="Arial Narrow" pitchFamily="34" charset="0"/>
                <a:cs typeface="+mn-cs"/>
              </a:rPr>
              <a:t> </a:t>
            </a:r>
            <a:r>
              <a:rPr lang="en-US" sz="1800" b="1" dirty="0" err="1">
                <a:latin typeface="Arial Narrow" pitchFamily="34" charset="0"/>
                <a:cs typeface="+mn-cs"/>
              </a:rPr>
              <a:t>meliputi</a:t>
            </a:r>
            <a:r>
              <a:rPr lang="en-US" sz="1800" b="1" dirty="0">
                <a:latin typeface="Arial Narrow" pitchFamily="34" charset="0"/>
                <a:cs typeface="+mn-cs"/>
              </a:rPr>
              <a:t>;</a:t>
            </a:r>
          </a:p>
          <a:p>
            <a:pPr>
              <a:spcBef>
                <a:spcPct val="50000"/>
              </a:spcBef>
              <a:buFontTx/>
              <a:buChar char="•"/>
              <a:defRPr/>
            </a:pPr>
            <a:r>
              <a:rPr lang="en-US" sz="1800" b="1" dirty="0">
                <a:latin typeface="Arial Narrow" pitchFamily="34" charset="0"/>
                <a:cs typeface="+mn-cs"/>
              </a:rPr>
              <a:t> 	</a:t>
            </a:r>
            <a:r>
              <a:rPr lang="en-US" sz="1800" b="1" dirty="0" err="1">
                <a:latin typeface="Arial Narrow" pitchFamily="34" charset="0"/>
                <a:cs typeface="+mn-cs"/>
              </a:rPr>
              <a:t>Identifikasi</a:t>
            </a:r>
            <a:r>
              <a:rPr lang="en-US" sz="1800" b="1" dirty="0">
                <a:latin typeface="Arial Narrow" pitchFamily="34" charset="0"/>
                <a:cs typeface="+mn-cs"/>
              </a:rPr>
              <a:t> </a:t>
            </a:r>
            <a:r>
              <a:rPr lang="en-US" sz="1800" b="1" dirty="0" err="1">
                <a:latin typeface="Arial Narrow" pitchFamily="34" charset="0"/>
                <a:cs typeface="+mn-cs"/>
              </a:rPr>
              <a:t>jenis</a:t>
            </a:r>
            <a:r>
              <a:rPr lang="en-US" sz="1800" b="1" dirty="0">
                <a:latin typeface="Arial Narrow" pitchFamily="34" charset="0"/>
                <a:cs typeface="+mn-cs"/>
              </a:rPr>
              <a:t> </a:t>
            </a:r>
            <a:r>
              <a:rPr lang="en-US" sz="1800" b="1" dirty="0" err="1">
                <a:latin typeface="Arial Narrow" pitchFamily="34" charset="0"/>
                <a:cs typeface="+mn-cs"/>
              </a:rPr>
              <a:t>keadaan</a:t>
            </a:r>
            <a:r>
              <a:rPr lang="en-US" sz="1800" b="1" dirty="0">
                <a:latin typeface="Arial Narrow" pitchFamily="34" charset="0"/>
                <a:cs typeface="+mn-cs"/>
              </a:rPr>
              <a:t> </a:t>
            </a:r>
            <a:r>
              <a:rPr lang="en-US" sz="1800" b="1" dirty="0" err="1">
                <a:latin typeface="Arial Narrow" pitchFamily="34" charset="0"/>
                <a:cs typeface="+mn-cs"/>
              </a:rPr>
              <a:t>darurat</a:t>
            </a:r>
            <a:r>
              <a:rPr lang="en-US" sz="1800" b="1" dirty="0">
                <a:latin typeface="Arial Narrow" pitchFamily="34" charset="0"/>
                <a:cs typeface="+mn-cs"/>
              </a:rPr>
              <a:t> </a:t>
            </a:r>
          </a:p>
          <a:p>
            <a:pPr>
              <a:spcBef>
                <a:spcPct val="50000"/>
              </a:spcBef>
              <a:buFontTx/>
              <a:buChar char="•"/>
              <a:defRPr/>
            </a:pPr>
            <a:r>
              <a:rPr lang="en-US" sz="1800" b="1" dirty="0">
                <a:latin typeface="Arial Narrow" pitchFamily="34" charset="0"/>
                <a:cs typeface="+mn-cs"/>
              </a:rPr>
              <a:t>	</a:t>
            </a:r>
            <a:r>
              <a:rPr lang="en-US" sz="1800" b="1" dirty="0" err="1">
                <a:latin typeface="Arial Narrow" pitchFamily="34" charset="0"/>
                <a:cs typeface="+mn-cs"/>
              </a:rPr>
              <a:t>Penetapan</a:t>
            </a:r>
            <a:r>
              <a:rPr lang="en-US" sz="1800" b="1" dirty="0">
                <a:latin typeface="Arial Narrow" pitchFamily="34" charset="0"/>
                <a:cs typeface="+mn-cs"/>
              </a:rPr>
              <a:t> </a:t>
            </a:r>
            <a:r>
              <a:rPr lang="en-US" sz="1800" b="1" dirty="0" err="1">
                <a:latin typeface="Arial Narrow" pitchFamily="34" charset="0"/>
                <a:cs typeface="+mn-cs"/>
              </a:rPr>
              <a:t>personil</a:t>
            </a:r>
            <a:r>
              <a:rPr lang="en-US" sz="1800" b="1" dirty="0">
                <a:latin typeface="Arial Narrow" pitchFamily="34" charset="0"/>
                <a:cs typeface="+mn-cs"/>
              </a:rPr>
              <a:t>/</a:t>
            </a:r>
            <a:r>
              <a:rPr lang="en-US" sz="1800" b="1" dirty="0" err="1">
                <a:latin typeface="Arial Narrow" pitchFamily="34" charset="0"/>
                <a:cs typeface="+mn-cs"/>
              </a:rPr>
              <a:t>struktur</a:t>
            </a:r>
            <a:r>
              <a:rPr lang="en-US" sz="1800" b="1" dirty="0">
                <a:latin typeface="Arial Narrow" pitchFamily="34" charset="0"/>
                <a:cs typeface="+mn-cs"/>
              </a:rPr>
              <a:t> </a:t>
            </a:r>
            <a:r>
              <a:rPr lang="en-US" sz="1800" b="1" dirty="0" err="1">
                <a:latin typeface="Arial Narrow" pitchFamily="34" charset="0"/>
                <a:cs typeface="+mn-cs"/>
              </a:rPr>
              <a:t>regu</a:t>
            </a:r>
            <a:r>
              <a:rPr lang="en-US" sz="1800" b="1" dirty="0">
                <a:latin typeface="Arial Narrow" pitchFamily="34" charset="0"/>
                <a:cs typeface="+mn-cs"/>
              </a:rPr>
              <a:t> </a:t>
            </a:r>
            <a:r>
              <a:rPr lang="en-US" sz="1800" b="1" dirty="0" err="1">
                <a:latin typeface="Arial Narrow" pitchFamily="34" charset="0"/>
                <a:cs typeface="+mn-cs"/>
              </a:rPr>
              <a:t>tanggap</a:t>
            </a:r>
            <a:r>
              <a:rPr lang="en-US" sz="1800" b="1" dirty="0">
                <a:latin typeface="Arial Narrow" pitchFamily="34" charset="0"/>
                <a:cs typeface="+mn-cs"/>
              </a:rPr>
              <a:t> </a:t>
            </a:r>
            <a:r>
              <a:rPr lang="en-US" sz="1800" b="1" dirty="0" err="1">
                <a:latin typeface="Arial Narrow" pitchFamily="34" charset="0"/>
                <a:cs typeface="+mn-cs"/>
              </a:rPr>
              <a:t>darurat</a:t>
            </a:r>
            <a:endParaRPr lang="en-US" sz="1800" b="1" dirty="0">
              <a:latin typeface="Arial Narrow" pitchFamily="34" charset="0"/>
              <a:cs typeface="+mn-cs"/>
            </a:endParaRPr>
          </a:p>
          <a:p>
            <a:pPr>
              <a:spcBef>
                <a:spcPct val="50000"/>
              </a:spcBef>
              <a:buFontTx/>
              <a:buChar char="•"/>
              <a:defRPr/>
            </a:pPr>
            <a:r>
              <a:rPr lang="en-US" sz="1800" b="1" dirty="0">
                <a:latin typeface="Arial Narrow" pitchFamily="34" charset="0"/>
                <a:cs typeface="+mn-cs"/>
              </a:rPr>
              <a:t>	</a:t>
            </a:r>
            <a:r>
              <a:rPr lang="en-US" sz="1800" b="1" dirty="0" err="1">
                <a:latin typeface="Arial Narrow" pitchFamily="34" charset="0"/>
                <a:cs typeface="+mn-cs"/>
              </a:rPr>
              <a:t>Dokumentasi</a:t>
            </a:r>
            <a:r>
              <a:rPr lang="en-US" sz="1800" b="1" dirty="0">
                <a:latin typeface="Arial Narrow" pitchFamily="34" charset="0"/>
                <a:cs typeface="+mn-cs"/>
              </a:rPr>
              <a:t> </a:t>
            </a:r>
            <a:r>
              <a:rPr lang="en-US" sz="1800" b="1" dirty="0" err="1">
                <a:latin typeface="Arial Narrow" pitchFamily="34" charset="0"/>
                <a:cs typeface="+mn-cs"/>
              </a:rPr>
              <a:t>prosedur</a:t>
            </a:r>
            <a:r>
              <a:rPr lang="en-US" sz="1800" b="1" dirty="0">
                <a:latin typeface="Arial Narrow" pitchFamily="34" charset="0"/>
                <a:cs typeface="+mn-cs"/>
              </a:rPr>
              <a:t>/</a:t>
            </a:r>
            <a:r>
              <a:rPr lang="en-US" sz="1800" b="1" dirty="0" err="1">
                <a:latin typeface="Arial Narrow" pitchFamily="34" charset="0"/>
                <a:cs typeface="+mn-cs"/>
              </a:rPr>
              <a:t>instruksi</a:t>
            </a:r>
            <a:r>
              <a:rPr lang="en-US" sz="1800" b="1" dirty="0">
                <a:latin typeface="Arial Narrow" pitchFamily="34" charset="0"/>
                <a:cs typeface="+mn-cs"/>
              </a:rPr>
              <a:t> </a:t>
            </a:r>
            <a:r>
              <a:rPr lang="en-US" sz="1800" b="1" dirty="0" err="1">
                <a:latin typeface="Arial Narrow" pitchFamily="34" charset="0"/>
                <a:cs typeface="+mn-cs"/>
              </a:rPr>
              <a:t>darurat</a:t>
            </a:r>
            <a:endParaRPr lang="en-US" sz="1800" b="1" dirty="0">
              <a:latin typeface="Arial Narrow" pitchFamily="34" charset="0"/>
              <a:cs typeface="+mn-cs"/>
            </a:endParaRPr>
          </a:p>
          <a:p>
            <a:pPr>
              <a:spcBef>
                <a:spcPct val="50000"/>
              </a:spcBef>
              <a:buFontTx/>
              <a:buChar char="•"/>
              <a:defRPr/>
            </a:pPr>
            <a:r>
              <a:rPr lang="en-US" sz="1800" b="1" dirty="0">
                <a:latin typeface="Arial Narrow" pitchFamily="34" charset="0"/>
                <a:cs typeface="+mn-cs"/>
              </a:rPr>
              <a:t>	</a:t>
            </a:r>
            <a:r>
              <a:rPr lang="en-US" sz="1800" b="1" dirty="0" err="1">
                <a:latin typeface="Arial Narrow" pitchFamily="34" charset="0"/>
                <a:cs typeface="+mn-cs"/>
              </a:rPr>
              <a:t>Pelatihan</a:t>
            </a:r>
            <a:r>
              <a:rPr lang="en-US" sz="1800" b="1" dirty="0">
                <a:latin typeface="Arial Narrow" pitchFamily="34" charset="0"/>
                <a:cs typeface="+mn-cs"/>
              </a:rPr>
              <a:t> </a:t>
            </a:r>
            <a:r>
              <a:rPr lang="en-US" sz="1800" b="1" dirty="0" err="1">
                <a:latin typeface="Arial Narrow" pitchFamily="34" charset="0"/>
                <a:cs typeface="+mn-cs"/>
              </a:rPr>
              <a:t>personil</a:t>
            </a:r>
            <a:r>
              <a:rPr lang="en-US" sz="1800" b="1" dirty="0">
                <a:latin typeface="Arial Narrow" pitchFamily="34" charset="0"/>
                <a:cs typeface="+mn-cs"/>
              </a:rPr>
              <a:t> </a:t>
            </a:r>
            <a:r>
              <a:rPr lang="en-US" sz="1800" b="1" dirty="0" err="1">
                <a:latin typeface="Arial Narrow" pitchFamily="34" charset="0"/>
                <a:cs typeface="+mn-cs"/>
              </a:rPr>
              <a:t>terkait</a:t>
            </a:r>
            <a:r>
              <a:rPr lang="en-US" sz="1800" b="1" dirty="0">
                <a:latin typeface="Arial Narrow" pitchFamily="34" charset="0"/>
                <a:cs typeface="+mn-cs"/>
              </a:rPr>
              <a:t> </a:t>
            </a:r>
            <a:r>
              <a:rPr lang="en-US" sz="1800" b="1" dirty="0" err="1">
                <a:latin typeface="Arial Narrow" pitchFamily="34" charset="0"/>
                <a:cs typeface="+mn-cs"/>
              </a:rPr>
              <a:t>tanggap</a:t>
            </a:r>
            <a:r>
              <a:rPr lang="en-US" sz="1800" b="1" dirty="0">
                <a:latin typeface="Arial Narrow" pitchFamily="34" charset="0"/>
                <a:cs typeface="+mn-cs"/>
              </a:rPr>
              <a:t> </a:t>
            </a:r>
            <a:r>
              <a:rPr lang="en-US" sz="1800" b="1" dirty="0" err="1">
                <a:latin typeface="Arial Narrow" pitchFamily="34" charset="0"/>
                <a:cs typeface="+mn-cs"/>
              </a:rPr>
              <a:t>darurat</a:t>
            </a:r>
            <a:endParaRPr lang="en-US" sz="1800" b="1" dirty="0">
              <a:latin typeface="Arial Narrow" pitchFamily="34" charset="0"/>
              <a:cs typeface="+mn-cs"/>
            </a:endParaRPr>
          </a:p>
          <a:p>
            <a:pPr>
              <a:spcBef>
                <a:spcPct val="50000"/>
              </a:spcBef>
              <a:buFontTx/>
              <a:buChar char="•"/>
              <a:defRPr/>
            </a:pPr>
            <a:r>
              <a:rPr lang="en-US" sz="1800" b="1" dirty="0">
                <a:latin typeface="Arial Narrow" pitchFamily="34" charset="0"/>
                <a:cs typeface="+mn-cs"/>
              </a:rPr>
              <a:t>	</a:t>
            </a:r>
            <a:r>
              <a:rPr lang="en-US" sz="1800" b="1" dirty="0" err="1">
                <a:latin typeface="Arial Narrow" pitchFamily="34" charset="0"/>
                <a:cs typeface="+mn-cs"/>
              </a:rPr>
              <a:t>Simulasi</a:t>
            </a:r>
            <a:r>
              <a:rPr lang="en-US" sz="1800" b="1" dirty="0">
                <a:latin typeface="Arial Narrow" pitchFamily="34" charset="0"/>
                <a:cs typeface="+mn-cs"/>
              </a:rPr>
              <a:t> </a:t>
            </a:r>
            <a:r>
              <a:rPr lang="en-US" sz="1800" b="1" dirty="0" err="1">
                <a:latin typeface="Arial Narrow" pitchFamily="34" charset="0"/>
                <a:cs typeface="+mn-cs"/>
              </a:rPr>
              <a:t>prosedur</a:t>
            </a:r>
            <a:r>
              <a:rPr lang="en-US" sz="1800" b="1" dirty="0">
                <a:latin typeface="Arial Narrow" pitchFamily="34" charset="0"/>
                <a:cs typeface="+mn-cs"/>
              </a:rPr>
              <a:t> </a:t>
            </a:r>
            <a:r>
              <a:rPr lang="en-US" sz="1800" b="1" dirty="0" err="1">
                <a:latin typeface="Arial Narrow" pitchFamily="34" charset="0"/>
                <a:cs typeface="+mn-cs"/>
              </a:rPr>
              <a:t>keadaan</a:t>
            </a:r>
            <a:r>
              <a:rPr lang="en-US" sz="1800" b="1" dirty="0">
                <a:latin typeface="Arial Narrow" pitchFamily="34" charset="0"/>
                <a:cs typeface="+mn-cs"/>
              </a:rPr>
              <a:t> </a:t>
            </a:r>
            <a:r>
              <a:rPr lang="en-US" sz="1800" b="1" dirty="0" err="1">
                <a:latin typeface="Arial Narrow" pitchFamily="34" charset="0"/>
                <a:cs typeface="+mn-cs"/>
              </a:rPr>
              <a:t>darurat</a:t>
            </a:r>
            <a:endParaRPr lang="en-US" sz="1800" b="1" dirty="0">
              <a:latin typeface="Arial Narrow" pitchFamily="34" charset="0"/>
              <a:cs typeface="+mn-cs"/>
            </a:endParaRPr>
          </a:p>
          <a:p>
            <a:pPr marL="347663" indent="-347663">
              <a:spcBef>
                <a:spcPct val="50000"/>
              </a:spcBef>
              <a:buFontTx/>
              <a:buChar char="•"/>
              <a:tabLst/>
              <a:defRPr/>
            </a:pPr>
            <a:r>
              <a:rPr lang="en-US" sz="1800" b="1" dirty="0" err="1">
                <a:latin typeface="Arial Narrow" pitchFamily="34" charset="0"/>
                <a:cs typeface="+mn-cs"/>
              </a:rPr>
              <a:t>Penyediaan</a:t>
            </a:r>
            <a:r>
              <a:rPr lang="en-US" sz="1800" b="1" dirty="0">
                <a:latin typeface="Arial Narrow" pitchFamily="34" charset="0"/>
                <a:cs typeface="+mn-cs"/>
              </a:rPr>
              <a:t> &amp; </a:t>
            </a:r>
            <a:r>
              <a:rPr lang="en-US" sz="1800" b="1" dirty="0" err="1">
                <a:latin typeface="Arial Narrow" pitchFamily="34" charset="0"/>
                <a:cs typeface="+mn-cs"/>
              </a:rPr>
              <a:t>pemeliharaan</a:t>
            </a:r>
            <a:r>
              <a:rPr lang="en-US" sz="1800" b="1" dirty="0">
                <a:latin typeface="Arial Narrow" pitchFamily="34" charset="0"/>
                <a:cs typeface="+mn-cs"/>
              </a:rPr>
              <a:t> </a:t>
            </a:r>
            <a:r>
              <a:rPr lang="en-US" sz="1800" b="1" dirty="0" err="1">
                <a:latin typeface="Arial Narrow" pitchFamily="34" charset="0"/>
                <a:cs typeface="+mn-cs"/>
              </a:rPr>
              <a:t>fasilitas</a:t>
            </a:r>
            <a:r>
              <a:rPr lang="en-US" sz="1800" b="1" dirty="0">
                <a:latin typeface="Arial Narrow" pitchFamily="34" charset="0"/>
                <a:cs typeface="+mn-cs"/>
              </a:rPr>
              <a:t> </a:t>
            </a:r>
            <a:r>
              <a:rPr lang="en-US" sz="1800" b="1" dirty="0" err="1">
                <a:latin typeface="Arial Narrow" pitchFamily="34" charset="0"/>
                <a:cs typeface="+mn-cs"/>
              </a:rPr>
              <a:t>keadaan</a:t>
            </a:r>
            <a:r>
              <a:rPr lang="en-US" sz="1800" b="1" dirty="0">
                <a:latin typeface="Arial Narrow" pitchFamily="34" charset="0"/>
                <a:cs typeface="+mn-cs"/>
              </a:rPr>
              <a:t> </a:t>
            </a:r>
            <a:r>
              <a:rPr lang="en-US" sz="1800" b="1" dirty="0" err="1">
                <a:latin typeface="Arial Narrow" pitchFamily="34" charset="0"/>
                <a:cs typeface="+mn-cs"/>
              </a:rPr>
              <a:t>darurat</a:t>
            </a:r>
            <a:r>
              <a:rPr lang="en-US" sz="1800" b="1" dirty="0">
                <a:latin typeface="Arial Narrow" pitchFamily="34" charset="0"/>
                <a:cs typeface="+mn-cs"/>
              </a:rPr>
              <a:t> (</a:t>
            </a:r>
            <a:r>
              <a:rPr lang="en-US" sz="1800" b="1" dirty="0" err="1">
                <a:latin typeface="Arial Narrow" pitchFamily="34" charset="0"/>
                <a:cs typeface="+mn-cs"/>
              </a:rPr>
              <a:t>pemadaman</a:t>
            </a:r>
            <a:r>
              <a:rPr lang="en-US" sz="1800" b="1" dirty="0">
                <a:latin typeface="Arial Narrow" pitchFamily="34" charset="0"/>
                <a:cs typeface="+mn-cs"/>
              </a:rPr>
              <a:t>, </a:t>
            </a:r>
            <a:r>
              <a:rPr lang="en-US" sz="1800" b="1" dirty="0" err="1">
                <a:latin typeface="Arial Narrow" pitchFamily="34" charset="0"/>
                <a:cs typeface="+mn-cs"/>
              </a:rPr>
              <a:t>komunikasi</a:t>
            </a:r>
            <a:r>
              <a:rPr lang="en-US" sz="1800" b="1" dirty="0">
                <a:latin typeface="Arial Narrow" pitchFamily="34" charset="0"/>
                <a:cs typeface="+mn-cs"/>
              </a:rPr>
              <a:t>, </a:t>
            </a:r>
            <a:r>
              <a:rPr lang="en-US" sz="1800" b="1" dirty="0" err="1">
                <a:latin typeface="Arial Narrow" pitchFamily="34" charset="0"/>
                <a:cs typeface="+mn-cs"/>
              </a:rPr>
              <a:t>dll</a:t>
            </a:r>
            <a:r>
              <a:rPr lang="en-US" sz="1800" b="1" dirty="0">
                <a:latin typeface="Arial Narrow" pitchFamily="34" charset="0"/>
                <a:cs typeface="+mn-cs"/>
              </a:rPr>
              <a:t>)</a:t>
            </a:r>
          </a:p>
          <a:p>
            <a:pPr>
              <a:spcBef>
                <a:spcPct val="50000"/>
              </a:spcBef>
              <a:buFontTx/>
              <a:buChar char="•"/>
              <a:defRPr/>
            </a:pPr>
            <a:r>
              <a:rPr lang="en-US" sz="1800" b="1" dirty="0">
                <a:latin typeface="Arial Narrow" pitchFamily="34" charset="0"/>
                <a:cs typeface="+mn-cs"/>
              </a:rPr>
              <a:t>	</a:t>
            </a:r>
            <a:r>
              <a:rPr lang="en-US" sz="1800" b="1" dirty="0" err="1">
                <a:latin typeface="Arial Narrow" pitchFamily="34" charset="0"/>
                <a:cs typeface="+mn-cs"/>
              </a:rPr>
              <a:t>Prosedur</a:t>
            </a:r>
            <a:r>
              <a:rPr lang="en-US" sz="1800" b="1" dirty="0">
                <a:latin typeface="Arial Narrow" pitchFamily="34" charset="0"/>
                <a:cs typeface="+mn-cs"/>
              </a:rPr>
              <a:t> </a:t>
            </a:r>
            <a:r>
              <a:rPr lang="en-US" sz="1800" b="1" dirty="0" err="1">
                <a:latin typeface="Arial Narrow" pitchFamily="34" charset="0"/>
                <a:cs typeface="+mn-cs"/>
              </a:rPr>
              <a:t>pemulihan</a:t>
            </a:r>
            <a:r>
              <a:rPr lang="en-US" sz="1800" b="1" dirty="0">
                <a:latin typeface="Arial Narrow" pitchFamily="34" charset="0"/>
                <a:cs typeface="+mn-cs"/>
              </a:rPr>
              <a:t>/</a:t>
            </a:r>
            <a:r>
              <a:rPr lang="en-US" sz="1800" b="1" i="1" dirty="0">
                <a:latin typeface="Arial Narrow" pitchFamily="34" charset="0"/>
                <a:cs typeface="+mn-cs"/>
              </a:rPr>
              <a:t>recovery</a:t>
            </a:r>
          </a:p>
        </p:txBody>
      </p:sp>
      <p:sp>
        <p:nvSpPr>
          <p:cNvPr id="55312" name="Footer Placeholder 1">
            <a:extLst>
              <a:ext uri="{FF2B5EF4-FFF2-40B4-BE49-F238E27FC236}">
                <a16:creationId xmlns:a16="http://schemas.microsoft.com/office/drawing/2014/main" id="{C9FCB96B-0B52-4D28-B15E-82FDBFBB328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55313" name="Slide Number Placeholder 2">
            <a:extLst>
              <a:ext uri="{FF2B5EF4-FFF2-40B4-BE49-F238E27FC236}">
                <a16:creationId xmlns:a16="http://schemas.microsoft.com/office/drawing/2014/main" id="{652C4917-148D-4C66-88A1-03B83DD441E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9CC5D2-8D6F-4D53-95E1-4B3CD32DFFAD}" type="slidenum">
              <a:rPr lang="en-US" altLang="en-US" sz="1400" smtClean="0">
                <a:latin typeface="Times New Roman" panose="02020603050405020304" pitchFamily="18" charset="0"/>
              </a:rPr>
              <a:pPr>
                <a:spcBef>
                  <a:spcPct val="0"/>
                </a:spcBef>
                <a:buFontTx/>
                <a:buNone/>
              </a:pPr>
              <a:t>44</a:t>
            </a:fld>
            <a:endParaRPr lang="en-US" altLang="en-US" sz="1400">
              <a:latin typeface="Times New Roman" panose="02020603050405020304" pitchFamily="18" charset="0"/>
            </a:endParaRPr>
          </a:p>
        </p:txBody>
      </p:sp>
      <p:sp>
        <p:nvSpPr>
          <p:cNvPr id="18" name="Rectangle 26">
            <a:extLst>
              <a:ext uri="{FF2B5EF4-FFF2-40B4-BE49-F238E27FC236}">
                <a16:creationId xmlns:a16="http://schemas.microsoft.com/office/drawing/2014/main" id="{DA569186-B3E9-47CF-8E8D-F471AC14818F}"/>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07816CC-B79B-48E0-B2AF-53D3FEAC8709}"/>
              </a:ext>
            </a:extLst>
          </p:cNvPr>
          <p:cNvSpPr/>
          <p:nvPr/>
        </p:nvSpPr>
        <p:spPr>
          <a:xfrm>
            <a:off x="0" y="0"/>
            <a:ext cx="2497138"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A05ED918-DD5F-4FA3-9903-34987AFE2FB7}"/>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7350" name="Rectangle 19">
            <a:extLst>
              <a:ext uri="{FF2B5EF4-FFF2-40B4-BE49-F238E27FC236}">
                <a16:creationId xmlns:a16="http://schemas.microsoft.com/office/drawing/2014/main" id="{01FA951B-9F79-4031-AE40-39188350113F}"/>
              </a:ext>
            </a:extLst>
          </p:cNvPr>
          <p:cNvSpPr>
            <a:spLocks noChangeArrowheads="1"/>
          </p:cNvSpPr>
          <p:nvPr/>
        </p:nvSpPr>
        <p:spPr bwMode="auto">
          <a:xfrm>
            <a:off x="0" y="2457450"/>
            <a:ext cx="2500313" cy="3478213"/>
          </a:xfrm>
          <a:prstGeom prst="rect">
            <a:avLst/>
          </a:prstGeom>
          <a:solidFill>
            <a:srgbClr val="CD3333"/>
          </a:solid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Penanganan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Keadaan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Darurat</a:t>
            </a:r>
            <a:endParaRPr lang="en-US" sz="2000" b="1" dirty="0">
              <a:solidFill>
                <a:schemeClr val="bg1"/>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D6A4835B-587E-42F7-A75C-94C9B10693C9}"/>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8E2BC2-D845-4C49-B523-8C927E78BB11}"/>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A691EE-1423-43CA-8E91-BB699ECEBC98}"/>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E1AFC7-3756-4AF8-9779-F2909CD920BC}"/>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60172B-BFFE-43D5-8B21-F6D21C083323}"/>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644147-100A-4130-938E-D7EC428A6EFD}"/>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7356" name="TextBox 17">
            <a:extLst>
              <a:ext uri="{FF2B5EF4-FFF2-40B4-BE49-F238E27FC236}">
                <a16:creationId xmlns:a16="http://schemas.microsoft.com/office/drawing/2014/main" id="{16542684-1540-4086-B2D8-B0746C4AFBC6}"/>
              </a:ext>
            </a:extLst>
          </p:cNvPr>
          <p:cNvSpPr txBox="1">
            <a:spLocks noChangeArrowheads="1"/>
          </p:cNvSpPr>
          <p:nvPr/>
        </p:nvSpPr>
        <p:spPr bwMode="auto">
          <a:xfrm>
            <a:off x="2779713" y="2214563"/>
            <a:ext cx="2363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Narrow" panose="020B0606020202030204" pitchFamily="34" charset="0"/>
              </a:rPr>
              <a:t>Struktur Tanggap  Darurat</a:t>
            </a:r>
          </a:p>
        </p:txBody>
      </p:sp>
      <p:sp>
        <p:nvSpPr>
          <p:cNvPr id="23" name="Rounded Rectangle 22">
            <a:extLst>
              <a:ext uri="{FF2B5EF4-FFF2-40B4-BE49-F238E27FC236}">
                <a16:creationId xmlns:a16="http://schemas.microsoft.com/office/drawing/2014/main" id="{14EA4EB0-3DD1-4AC1-B6A9-238F17E37C15}"/>
              </a:ext>
            </a:extLst>
          </p:cNvPr>
          <p:cNvSpPr/>
          <p:nvPr/>
        </p:nvSpPr>
        <p:spPr>
          <a:xfrm>
            <a:off x="4929188" y="271462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Ketua</a:t>
            </a:r>
            <a:r>
              <a:rPr lang="en-US" sz="1600" dirty="0">
                <a:solidFill>
                  <a:schemeClr val="tx1"/>
                </a:solidFill>
                <a:latin typeface="Arial Narrow" pitchFamily="34" charset="0"/>
              </a:rPr>
              <a:t> </a:t>
            </a:r>
          </a:p>
        </p:txBody>
      </p:sp>
      <p:sp>
        <p:nvSpPr>
          <p:cNvPr id="25" name="Rounded Rectangle 24">
            <a:extLst>
              <a:ext uri="{FF2B5EF4-FFF2-40B4-BE49-F238E27FC236}">
                <a16:creationId xmlns:a16="http://schemas.microsoft.com/office/drawing/2014/main" id="{A5D8CBF0-A508-4BB2-BCEB-4A6C8DA749E9}"/>
              </a:ext>
            </a:extLst>
          </p:cNvPr>
          <p:cNvSpPr/>
          <p:nvPr/>
        </p:nvSpPr>
        <p:spPr>
          <a:xfrm>
            <a:off x="4929188" y="3429000"/>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Koordinator</a:t>
            </a:r>
            <a:r>
              <a:rPr lang="en-US" sz="1600" dirty="0">
                <a:solidFill>
                  <a:schemeClr val="tx1"/>
                </a:solidFill>
                <a:latin typeface="Arial Narrow" pitchFamily="34" charset="0"/>
              </a:rPr>
              <a:t> </a:t>
            </a:r>
          </a:p>
        </p:txBody>
      </p:sp>
      <p:sp>
        <p:nvSpPr>
          <p:cNvPr id="26" name="Rounded Rectangle 25">
            <a:extLst>
              <a:ext uri="{FF2B5EF4-FFF2-40B4-BE49-F238E27FC236}">
                <a16:creationId xmlns:a16="http://schemas.microsoft.com/office/drawing/2014/main" id="{3A81B340-6011-48F4-BB6B-3CDAD8C5E830}"/>
              </a:ext>
            </a:extLst>
          </p:cNvPr>
          <p:cNvSpPr/>
          <p:nvPr/>
        </p:nvSpPr>
        <p:spPr>
          <a:xfrm>
            <a:off x="2786063" y="442912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Satgas</a:t>
            </a:r>
            <a:r>
              <a:rPr lang="en-US" sz="1600" dirty="0">
                <a:solidFill>
                  <a:schemeClr val="tx1"/>
                </a:solidFill>
                <a:latin typeface="Arial Narrow" pitchFamily="34" charset="0"/>
              </a:rPr>
              <a:t> </a:t>
            </a:r>
            <a:r>
              <a:rPr lang="en-US" sz="1600" dirty="0" err="1">
                <a:solidFill>
                  <a:schemeClr val="tx1"/>
                </a:solidFill>
                <a:latin typeface="Arial Narrow" pitchFamily="34" charset="0"/>
              </a:rPr>
              <a:t>Damkar</a:t>
            </a:r>
            <a:r>
              <a:rPr lang="en-US" sz="1600" dirty="0">
                <a:solidFill>
                  <a:schemeClr val="tx1"/>
                </a:solidFill>
                <a:latin typeface="Arial Narrow" pitchFamily="34" charset="0"/>
              </a:rPr>
              <a:t> </a:t>
            </a:r>
          </a:p>
        </p:txBody>
      </p:sp>
      <p:sp>
        <p:nvSpPr>
          <p:cNvPr id="27" name="Rounded Rectangle 26">
            <a:extLst>
              <a:ext uri="{FF2B5EF4-FFF2-40B4-BE49-F238E27FC236}">
                <a16:creationId xmlns:a16="http://schemas.microsoft.com/office/drawing/2014/main" id="{7913DCFD-9625-4829-BA28-E0C16B221D7D}"/>
              </a:ext>
            </a:extLst>
          </p:cNvPr>
          <p:cNvSpPr/>
          <p:nvPr/>
        </p:nvSpPr>
        <p:spPr>
          <a:xfrm>
            <a:off x="4929188" y="442912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Satgas</a:t>
            </a:r>
            <a:r>
              <a:rPr lang="en-US" sz="1600" dirty="0">
                <a:solidFill>
                  <a:schemeClr val="tx1"/>
                </a:solidFill>
                <a:latin typeface="Arial Narrow" pitchFamily="34" charset="0"/>
              </a:rPr>
              <a:t> P3K </a:t>
            </a:r>
          </a:p>
        </p:txBody>
      </p:sp>
      <p:sp>
        <p:nvSpPr>
          <p:cNvPr id="29" name="Rounded Rectangle 28">
            <a:extLst>
              <a:ext uri="{FF2B5EF4-FFF2-40B4-BE49-F238E27FC236}">
                <a16:creationId xmlns:a16="http://schemas.microsoft.com/office/drawing/2014/main" id="{F99AAE62-B8F2-4AB4-B0FD-7F6CAED2CE0B}"/>
              </a:ext>
            </a:extLst>
          </p:cNvPr>
          <p:cNvSpPr/>
          <p:nvPr/>
        </p:nvSpPr>
        <p:spPr>
          <a:xfrm>
            <a:off x="7072313" y="442912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Satgas</a:t>
            </a:r>
            <a:r>
              <a:rPr lang="en-US" sz="1600" dirty="0">
                <a:solidFill>
                  <a:schemeClr val="tx1"/>
                </a:solidFill>
                <a:latin typeface="Arial Narrow" pitchFamily="34" charset="0"/>
              </a:rPr>
              <a:t> </a:t>
            </a:r>
            <a:r>
              <a:rPr lang="en-US" sz="1600" dirty="0" err="1">
                <a:solidFill>
                  <a:schemeClr val="tx1"/>
                </a:solidFill>
                <a:latin typeface="Arial Narrow" pitchFamily="34" charset="0"/>
              </a:rPr>
              <a:t>Evakuasi</a:t>
            </a:r>
            <a:r>
              <a:rPr lang="en-US" sz="1600" dirty="0">
                <a:solidFill>
                  <a:schemeClr val="tx1"/>
                </a:solidFill>
                <a:latin typeface="Arial Narrow" pitchFamily="34" charset="0"/>
              </a:rPr>
              <a:t> </a:t>
            </a:r>
          </a:p>
        </p:txBody>
      </p:sp>
      <p:sp>
        <p:nvSpPr>
          <p:cNvPr id="32" name="Rounded Rectangle 31">
            <a:extLst>
              <a:ext uri="{FF2B5EF4-FFF2-40B4-BE49-F238E27FC236}">
                <a16:creationId xmlns:a16="http://schemas.microsoft.com/office/drawing/2014/main" id="{5549C6C2-080A-4AAB-9160-F7A721A2462F}"/>
              </a:ext>
            </a:extLst>
          </p:cNvPr>
          <p:cNvSpPr/>
          <p:nvPr/>
        </p:nvSpPr>
        <p:spPr>
          <a:xfrm>
            <a:off x="2786063" y="528637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Satgas</a:t>
            </a:r>
            <a:r>
              <a:rPr lang="en-US" sz="1600" dirty="0">
                <a:solidFill>
                  <a:schemeClr val="tx1"/>
                </a:solidFill>
                <a:latin typeface="Arial Narrow" pitchFamily="34" charset="0"/>
              </a:rPr>
              <a:t> </a:t>
            </a:r>
            <a:r>
              <a:rPr lang="en-US" sz="1600" dirty="0" err="1">
                <a:solidFill>
                  <a:schemeClr val="tx1"/>
                </a:solidFill>
                <a:latin typeface="Arial Narrow" pitchFamily="34" charset="0"/>
              </a:rPr>
              <a:t>Keamanan</a:t>
            </a:r>
            <a:r>
              <a:rPr lang="en-US" sz="1600" dirty="0">
                <a:solidFill>
                  <a:schemeClr val="tx1"/>
                </a:solidFill>
                <a:latin typeface="Arial Narrow" pitchFamily="34" charset="0"/>
              </a:rPr>
              <a:t> </a:t>
            </a:r>
          </a:p>
        </p:txBody>
      </p:sp>
      <p:sp>
        <p:nvSpPr>
          <p:cNvPr id="33" name="Rounded Rectangle 32">
            <a:extLst>
              <a:ext uri="{FF2B5EF4-FFF2-40B4-BE49-F238E27FC236}">
                <a16:creationId xmlns:a16="http://schemas.microsoft.com/office/drawing/2014/main" id="{50388B4D-5D87-4087-BC9F-325D0A6358B3}"/>
              </a:ext>
            </a:extLst>
          </p:cNvPr>
          <p:cNvSpPr/>
          <p:nvPr/>
        </p:nvSpPr>
        <p:spPr>
          <a:xfrm>
            <a:off x="4929188" y="528637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Satgas</a:t>
            </a:r>
            <a:r>
              <a:rPr lang="en-US" sz="1600" dirty="0">
                <a:solidFill>
                  <a:schemeClr val="tx1"/>
                </a:solidFill>
                <a:latin typeface="Arial Narrow" pitchFamily="34" charset="0"/>
              </a:rPr>
              <a:t> </a:t>
            </a:r>
            <a:r>
              <a:rPr lang="en-US" sz="1600" dirty="0" err="1">
                <a:solidFill>
                  <a:schemeClr val="tx1"/>
                </a:solidFill>
                <a:latin typeface="Arial Narrow" pitchFamily="34" charset="0"/>
              </a:rPr>
              <a:t>Pemullihan</a:t>
            </a:r>
            <a:r>
              <a:rPr lang="en-US" sz="1600" dirty="0">
                <a:solidFill>
                  <a:schemeClr val="tx1"/>
                </a:solidFill>
                <a:latin typeface="Arial Narrow" pitchFamily="34" charset="0"/>
              </a:rPr>
              <a:t> </a:t>
            </a:r>
          </a:p>
        </p:txBody>
      </p:sp>
      <p:sp>
        <p:nvSpPr>
          <p:cNvPr id="34" name="Rounded Rectangle 33">
            <a:extLst>
              <a:ext uri="{FF2B5EF4-FFF2-40B4-BE49-F238E27FC236}">
                <a16:creationId xmlns:a16="http://schemas.microsoft.com/office/drawing/2014/main" id="{54A5DFEF-DE20-4974-A9CA-7CD5406D3CD8}"/>
              </a:ext>
            </a:extLst>
          </p:cNvPr>
          <p:cNvSpPr/>
          <p:nvPr/>
        </p:nvSpPr>
        <p:spPr>
          <a:xfrm>
            <a:off x="7072313" y="5286375"/>
            <a:ext cx="1714500" cy="42862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err="1">
                <a:solidFill>
                  <a:schemeClr val="tx1"/>
                </a:solidFill>
                <a:latin typeface="Arial Narrow" pitchFamily="34" charset="0"/>
              </a:rPr>
              <a:t>Satgas</a:t>
            </a:r>
            <a:r>
              <a:rPr lang="en-US" sz="1600" dirty="0">
                <a:solidFill>
                  <a:schemeClr val="tx1"/>
                </a:solidFill>
                <a:latin typeface="Arial Narrow" pitchFamily="34" charset="0"/>
              </a:rPr>
              <a:t> </a:t>
            </a:r>
            <a:r>
              <a:rPr lang="en-US" sz="1600" dirty="0" err="1">
                <a:solidFill>
                  <a:schemeClr val="tx1"/>
                </a:solidFill>
                <a:latin typeface="Arial Narrow" pitchFamily="34" charset="0"/>
              </a:rPr>
              <a:t>Komunikasi</a:t>
            </a:r>
            <a:r>
              <a:rPr lang="en-US" sz="1600" dirty="0">
                <a:solidFill>
                  <a:schemeClr val="tx1"/>
                </a:solidFill>
                <a:latin typeface="Arial Narrow" pitchFamily="34" charset="0"/>
              </a:rPr>
              <a:t> </a:t>
            </a:r>
          </a:p>
        </p:txBody>
      </p:sp>
      <p:sp>
        <p:nvSpPr>
          <p:cNvPr id="35" name="Rectangle 34">
            <a:extLst>
              <a:ext uri="{FF2B5EF4-FFF2-40B4-BE49-F238E27FC236}">
                <a16:creationId xmlns:a16="http://schemas.microsoft.com/office/drawing/2014/main" id="{E5817ED0-6A55-4565-A561-B2128CE1A29F}"/>
              </a:ext>
            </a:extLst>
          </p:cNvPr>
          <p:cNvSpPr/>
          <p:nvPr/>
        </p:nvSpPr>
        <p:spPr>
          <a:xfrm>
            <a:off x="2643188" y="4286250"/>
            <a:ext cx="6286500" cy="164306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7" name="Straight Connector 36">
            <a:extLst>
              <a:ext uri="{FF2B5EF4-FFF2-40B4-BE49-F238E27FC236}">
                <a16:creationId xmlns:a16="http://schemas.microsoft.com/office/drawing/2014/main" id="{D64AECAF-A6CD-44EF-A7AE-F80DCC611BCC}"/>
              </a:ext>
            </a:extLst>
          </p:cNvPr>
          <p:cNvCxnSpPr>
            <a:stCxn id="23" idx="2"/>
            <a:endCxn id="25" idx="0"/>
          </p:cNvCxnSpPr>
          <p:nvPr/>
        </p:nvCxnSpPr>
        <p:spPr>
          <a:xfrm rot="5400000">
            <a:off x="5649913" y="3279775"/>
            <a:ext cx="2746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FA8F608F-BC9B-48D7-B11B-948819AEB65B}"/>
              </a:ext>
            </a:extLst>
          </p:cNvPr>
          <p:cNvCxnSpPr>
            <a:stCxn id="25" idx="2"/>
            <a:endCxn id="26" idx="0"/>
          </p:cNvCxnSpPr>
          <p:nvPr/>
        </p:nvCxnSpPr>
        <p:spPr>
          <a:xfrm rot="5400000">
            <a:off x="4429126" y="3071812"/>
            <a:ext cx="571500" cy="214312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6983F39B-60FE-4286-A1A1-C13F0790C7B1}"/>
              </a:ext>
            </a:extLst>
          </p:cNvPr>
          <p:cNvCxnSpPr>
            <a:stCxn id="25" idx="2"/>
            <a:endCxn id="29" idx="0"/>
          </p:cNvCxnSpPr>
          <p:nvPr/>
        </p:nvCxnSpPr>
        <p:spPr>
          <a:xfrm rot="16200000" flipH="1">
            <a:off x="6572251" y="3071812"/>
            <a:ext cx="571500" cy="214312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46553C-4834-45EE-87FC-BB1E0346F77A}"/>
              </a:ext>
            </a:extLst>
          </p:cNvPr>
          <p:cNvCxnSpPr>
            <a:stCxn id="25" idx="2"/>
            <a:endCxn id="27" idx="0"/>
          </p:cNvCxnSpPr>
          <p:nvPr/>
        </p:nvCxnSpPr>
        <p:spPr>
          <a:xfrm rot="5400000">
            <a:off x="5501482" y="4144169"/>
            <a:ext cx="5715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981036E-FB4D-48B2-AE1E-7ADB0F8D83E5}"/>
              </a:ext>
            </a:extLst>
          </p:cNvPr>
          <p:cNvCxnSpPr>
            <a:stCxn id="26" idx="2"/>
            <a:endCxn id="32" idx="0"/>
          </p:cNvCxnSpPr>
          <p:nvPr/>
        </p:nvCxnSpPr>
        <p:spPr>
          <a:xfrm rot="5400000">
            <a:off x="3428206" y="5072857"/>
            <a:ext cx="42862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28AB23-C994-4CED-9F65-0D8325465540}"/>
              </a:ext>
            </a:extLst>
          </p:cNvPr>
          <p:cNvCxnSpPr>
            <a:stCxn id="27" idx="2"/>
            <a:endCxn id="33" idx="0"/>
          </p:cNvCxnSpPr>
          <p:nvPr/>
        </p:nvCxnSpPr>
        <p:spPr>
          <a:xfrm rot="5400000">
            <a:off x="5572919" y="5072857"/>
            <a:ext cx="42862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78FB56-2DBB-48B9-8728-48D3B3E8C0E3}"/>
              </a:ext>
            </a:extLst>
          </p:cNvPr>
          <p:cNvCxnSpPr>
            <a:stCxn id="29" idx="2"/>
            <a:endCxn id="34" idx="0"/>
          </p:cNvCxnSpPr>
          <p:nvPr/>
        </p:nvCxnSpPr>
        <p:spPr>
          <a:xfrm rot="5400000">
            <a:off x="7716044" y="5072857"/>
            <a:ext cx="42862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373" name="Footer Placeholder 1">
            <a:extLst>
              <a:ext uri="{FF2B5EF4-FFF2-40B4-BE49-F238E27FC236}">
                <a16:creationId xmlns:a16="http://schemas.microsoft.com/office/drawing/2014/main" id="{655A23EE-E5B1-49D9-8B2A-F5AE3667D4D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57374" name="Slide Number Placeholder 2">
            <a:extLst>
              <a:ext uri="{FF2B5EF4-FFF2-40B4-BE49-F238E27FC236}">
                <a16:creationId xmlns:a16="http://schemas.microsoft.com/office/drawing/2014/main" id="{93278776-888E-4E9D-A340-5229E986A9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9BB7E1-F24C-4775-ACCC-69CA49FDCE62}" type="slidenum">
              <a:rPr lang="en-US" altLang="en-US" sz="1400" smtClean="0">
                <a:latin typeface="Times New Roman" panose="02020603050405020304" pitchFamily="18" charset="0"/>
              </a:rPr>
              <a:pPr>
                <a:spcBef>
                  <a:spcPct val="0"/>
                </a:spcBef>
                <a:buFontTx/>
                <a:buNone/>
              </a:pPr>
              <a:t>45</a:t>
            </a:fld>
            <a:endParaRPr lang="en-US" altLang="en-US" sz="1400">
              <a:latin typeface="Times New Roman" panose="02020603050405020304" pitchFamily="18" charset="0"/>
            </a:endParaRPr>
          </a:p>
        </p:txBody>
      </p:sp>
      <p:sp>
        <p:nvSpPr>
          <p:cNvPr id="31" name="Rectangle 26">
            <a:extLst>
              <a:ext uri="{FF2B5EF4-FFF2-40B4-BE49-F238E27FC236}">
                <a16:creationId xmlns:a16="http://schemas.microsoft.com/office/drawing/2014/main" id="{33717D4B-9BAC-4DC6-83F1-7ECB9F210BFE}"/>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2C30109-F1AA-4235-BD5D-50D8BEBD0ACF}"/>
              </a:ext>
            </a:extLst>
          </p:cNvPr>
          <p:cNvSpPr/>
          <p:nvPr/>
        </p:nvSpPr>
        <p:spPr>
          <a:xfrm>
            <a:off x="0" y="0"/>
            <a:ext cx="2474913" cy="6858000"/>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B963AEA0-3088-47AC-A203-91C0FA0F9C87}"/>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398" name="Rectangle 19">
            <a:extLst>
              <a:ext uri="{FF2B5EF4-FFF2-40B4-BE49-F238E27FC236}">
                <a16:creationId xmlns:a16="http://schemas.microsoft.com/office/drawing/2014/main" id="{7436BA69-128F-42AF-B522-4B52848F3C53}"/>
              </a:ext>
            </a:extLst>
          </p:cNvPr>
          <p:cNvSpPr>
            <a:spLocks noChangeArrowheads="1"/>
          </p:cNvSpPr>
          <p:nvPr/>
        </p:nvSpPr>
        <p:spPr bwMode="auto">
          <a:xfrm>
            <a:off x="0" y="2428875"/>
            <a:ext cx="2500313" cy="3478213"/>
          </a:xfrm>
          <a:prstGeom prst="rect">
            <a:avLst/>
          </a:prstGeom>
          <a:noFill/>
          <a:ln>
            <a:noFill/>
          </a:ln>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Perancangan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desain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dan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rekayasa</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Pengendalian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Administratif</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Tinjauan</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Ulang</a:t>
            </a:r>
            <a:r>
              <a:rPr lang="en-US" sz="2000" dirty="0">
                <a:solidFill>
                  <a:schemeClr val="accent2">
                    <a:lumMod val="60000"/>
                    <a:lumOff val="40000"/>
                  </a:schemeClr>
                </a:solidFill>
                <a:latin typeface="Arial Narrow" panose="020B0606020202030204" pitchFamily="34" charset="0"/>
              </a:rPr>
              <a:t> </a:t>
            </a:r>
            <a:r>
              <a:rPr lang="en-US" sz="2000" dirty="0" err="1">
                <a:solidFill>
                  <a:schemeClr val="accent2">
                    <a:lumMod val="60000"/>
                    <a:lumOff val="40000"/>
                  </a:schemeClr>
                </a:solidFill>
                <a:latin typeface="Arial Narrow" panose="020B0606020202030204" pitchFamily="34" charset="0"/>
              </a:rPr>
              <a:t>Kontrak</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dirty="0" err="1">
                <a:solidFill>
                  <a:schemeClr val="accent2">
                    <a:lumMod val="60000"/>
                    <a:lumOff val="40000"/>
                  </a:schemeClr>
                </a:solidFill>
                <a:latin typeface="Arial Narrow" panose="020B0606020202030204" pitchFamily="34" charset="0"/>
              </a:rPr>
              <a:t>Pembelian</a:t>
            </a:r>
            <a:endParaRPr lang="en-US" sz="2000" dirty="0">
              <a:solidFill>
                <a:schemeClr val="accent2">
                  <a:lumMod val="60000"/>
                  <a:lumOff val="40000"/>
                </a:schemeClr>
              </a:solidFill>
              <a:latin typeface="Arial Narrow" panose="020B0606020202030204" pitchFamily="34" charset="0"/>
            </a:endParaRPr>
          </a:p>
          <a:p>
            <a:pPr>
              <a:spcBef>
                <a:spcPct val="50000"/>
              </a:spcBef>
              <a:buFontTx/>
              <a:buChar char="•"/>
              <a:defRPr/>
            </a:pPr>
            <a:r>
              <a:rPr lang="en-US" sz="2000" b="1" dirty="0" err="1">
                <a:solidFill>
                  <a:schemeClr val="bg1"/>
                </a:solidFill>
                <a:latin typeface="Arial Narrow" panose="020B0606020202030204" pitchFamily="34" charset="0"/>
              </a:rPr>
              <a:t>Penanganan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Keadaan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Darurat</a:t>
            </a:r>
            <a:endParaRPr lang="en-US" sz="2000" b="1" dirty="0">
              <a:solidFill>
                <a:schemeClr val="bg1"/>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F523086F-4E35-4188-B4EA-A25993D3CCA7}"/>
              </a:ext>
            </a:extLst>
          </p:cNvPr>
          <p:cNvCxnSpPr/>
          <p:nvPr/>
        </p:nvCxnSpPr>
        <p:spPr>
          <a:xfrm>
            <a:off x="285750" y="321310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963131-2DDB-4A99-BD34-B498E234CA40}"/>
              </a:ext>
            </a:extLst>
          </p:cNvPr>
          <p:cNvCxnSpPr/>
          <p:nvPr/>
        </p:nvCxnSpPr>
        <p:spPr>
          <a:xfrm>
            <a:off x="285750" y="39290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61C266-BE5E-43DF-94C8-5C945F824595}"/>
              </a:ext>
            </a:extLst>
          </p:cNvPr>
          <p:cNvCxnSpPr/>
          <p:nvPr/>
        </p:nvCxnSpPr>
        <p:spPr>
          <a:xfrm>
            <a:off x="285750" y="4713288"/>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1C8FD1-EC60-4288-A6C8-46BDC4514294}"/>
              </a:ext>
            </a:extLst>
          </p:cNvPr>
          <p:cNvCxnSpPr/>
          <p:nvPr/>
        </p:nvCxnSpPr>
        <p:spPr>
          <a:xfrm>
            <a:off x="285750" y="5213350"/>
            <a:ext cx="21034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2CBF69-1B56-4599-8D86-47AE3808C3B7}"/>
              </a:ext>
            </a:extLst>
          </p:cNvPr>
          <p:cNvCxnSpPr/>
          <p:nvPr/>
        </p:nvCxnSpPr>
        <p:spPr>
          <a:xfrm>
            <a:off x="285750" y="5999163"/>
            <a:ext cx="2103438"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E6928E-554B-434B-BE5A-0E1CDFA3BD88}"/>
              </a:ext>
            </a:extLst>
          </p:cNvPr>
          <p:cNvCxnSpPr/>
          <p:nvPr/>
        </p:nvCxnSpPr>
        <p:spPr>
          <a:xfrm>
            <a:off x="2925763" y="2143125"/>
            <a:ext cx="6218237"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9404" name="TextBox 17">
            <a:extLst>
              <a:ext uri="{FF2B5EF4-FFF2-40B4-BE49-F238E27FC236}">
                <a16:creationId xmlns:a16="http://schemas.microsoft.com/office/drawing/2014/main" id="{DCDEF74A-D9E7-4A66-9860-237E1D21F1AA}"/>
              </a:ext>
            </a:extLst>
          </p:cNvPr>
          <p:cNvSpPr txBox="1">
            <a:spLocks noChangeArrowheads="1"/>
          </p:cNvSpPr>
          <p:nvPr/>
        </p:nvSpPr>
        <p:spPr bwMode="auto">
          <a:xfrm>
            <a:off x="2779713" y="2214563"/>
            <a:ext cx="1552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Narrow" panose="020B0606020202030204" pitchFamily="34" charset="0"/>
              </a:rPr>
              <a:t>Alur Komunikasi</a:t>
            </a:r>
          </a:p>
        </p:txBody>
      </p:sp>
      <p:pic>
        <p:nvPicPr>
          <p:cNvPr id="59405" name="Picture 4" descr="darurat">
            <a:extLst>
              <a:ext uri="{FF2B5EF4-FFF2-40B4-BE49-F238E27FC236}">
                <a16:creationId xmlns:a16="http://schemas.microsoft.com/office/drawing/2014/main" id="{123DFE7A-3836-4AB3-90C0-D47800D17FBD}"/>
              </a:ext>
            </a:extLst>
          </p:cNvPr>
          <p:cNvPicPr>
            <a:picLocks noChangeAspect="1" noChangeArrowheads="1"/>
          </p:cNvPicPr>
          <p:nvPr/>
        </p:nvPicPr>
        <p:blipFill>
          <a:blip r:embed="rId8">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2571750" y="2286000"/>
            <a:ext cx="65722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6" name="Slide Number Placeholder 2">
            <a:extLst>
              <a:ext uri="{FF2B5EF4-FFF2-40B4-BE49-F238E27FC236}">
                <a16:creationId xmlns:a16="http://schemas.microsoft.com/office/drawing/2014/main" id="{A5D6C9F4-8BD1-4EF7-BB1F-76790D287CF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C94938-52F0-4ADE-B453-8779913A8FDE}" type="slidenum">
              <a:rPr lang="en-US" altLang="en-US" sz="1400" smtClean="0">
                <a:latin typeface="Times New Roman" panose="02020603050405020304" pitchFamily="18" charset="0"/>
              </a:rPr>
              <a:pPr>
                <a:spcBef>
                  <a:spcPct val="0"/>
                </a:spcBef>
                <a:buFontTx/>
                <a:buNone/>
              </a:pPr>
              <a:t>46</a:t>
            </a:fld>
            <a:endParaRPr lang="en-US" altLang="en-US" sz="1400">
              <a:latin typeface="Times New Roman" panose="02020603050405020304" pitchFamily="18" charset="0"/>
            </a:endParaRPr>
          </a:p>
        </p:txBody>
      </p:sp>
      <p:sp>
        <p:nvSpPr>
          <p:cNvPr id="15" name="Rectangle 26">
            <a:extLst>
              <a:ext uri="{FF2B5EF4-FFF2-40B4-BE49-F238E27FC236}">
                <a16:creationId xmlns:a16="http://schemas.microsoft.com/office/drawing/2014/main" id="{F2596B40-D52E-46DE-AE26-4024CF297179}"/>
              </a:ext>
            </a:extLst>
          </p:cNvPr>
          <p:cNvSpPr>
            <a:spLocks noChangeArrowheads="1"/>
          </p:cNvSpPr>
          <p:nvPr/>
        </p:nvSpPr>
        <p:spPr bwMode="auto">
          <a:xfrm>
            <a:off x="2837656" y="1127706"/>
            <a:ext cx="63944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dirty="0" err="1">
                <a:latin typeface="Impact" panose="020B0806030902050204" pitchFamily="34" charset="0"/>
                <a:cs typeface="Browallia New" panose="020B0604020202020204" pitchFamily="34" charset="-34"/>
              </a:rPr>
              <a:t>Pengendalian</a:t>
            </a:r>
            <a:r>
              <a:rPr lang="en-US" altLang="en-US" sz="4400" dirty="0">
                <a:latin typeface="Impact" panose="020B0806030902050204" pitchFamily="34" charset="0"/>
                <a:cs typeface="Browallia New" panose="020B0604020202020204" pitchFamily="34" charset="-34"/>
              </a:rPr>
              <a:t> </a:t>
            </a:r>
            <a:r>
              <a:rPr lang="en-US" altLang="en-US" sz="4400" dirty="0" err="1">
                <a:latin typeface="Impact" panose="020B0806030902050204" pitchFamily="34" charset="0"/>
                <a:cs typeface="Browallia New" panose="020B0604020202020204" pitchFamily="34" charset="-34"/>
              </a:rPr>
              <a:t>Operasional</a:t>
            </a:r>
            <a:endParaRPr lang="en-US" altLang="en-US" sz="4400" dirty="0">
              <a:latin typeface="Impact" panose="020B0806030902050204" pitchFamily="34" charset="0"/>
              <a:cs typeface="Browallia New" panose="020B0604020202020204" pitchFamily="34" charset="-3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F4ABA03-BC21-4884-ACA1-63E55DC0EE7B}"/>
              </a:ext>
            </a:extLst>
          </p:cNvPr>
          <p:cNvSpPr/>
          <p:nvPr/>
        </p:nvSpPr>
        <p:spPr>
          <a:xfrm>
            <a:off x="2428875" y="0"/>
            <a:ext cx="6715125" cy="6858000"/>
          </a:xfrm>
          <a:prstGeom prst="rect">
            <a:avLst/>
          </a:prstGeom>
          <a:gradFill>
            <a:gsLst>
              <a:gs pos="0">
                <a:schemeClr val="bg2"/>
              </a:gs>
              <a:gs pos="0">
                <a:schemeClr val="bg2"/>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FAFE8462-419E-49AC-8C10-FABEF0AC01E9}"/>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AE1B0A5C-6DDE-41D2-BE1A-988E03595036}"/>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14" name="Straight Connector 13">
            <a:extLst>
              <a:ext uri="{FF2B5EF4-FFF2-40B4-BE49-F238E27FC236}">
                <a16:creationId xmlns:a16="http://schemas.microsoft.com/office/drawing/2014/main" id="{6707C985-7516-4358-A4E6-C5FF52715615}"/>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0E66556-0321-41BF-A872-3CC5A8BA8C92}"/>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A5CDEC60-589A-4EA3-A593-EB01B8DED9F1}"/>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9A9845E2-19C7-44DC-8833-F5E5135F3F72}"/>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9335E26A-266A-4380-9103-705BA4E4DB19}"/>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A16AA39C-1FC6-407B-B612-3965D7816D7C}"/>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40FA4F56-0036-4C6E-AB03-7EF3BAA66829}"/>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C3278686-758E-4995-BC37-41FFAB98FD01}"/>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DF8355DA-572B-4592-ABE2-565323B7A52F}"/>
              </a:ext>
            </a:extLst>
          </p:cNvPr>
          <p:cNvSpPr/>
          <p:nvPr/>
        </p:nvSpPr>
        <p:spPr>
          <a:xfrm>
            <a:off x="10268" y="298040"/>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61456" name="Picture 3" descr="D:\H_Miscelleneous\File dari shared doc\images presentation\pb.png">
            <a:extLst>
              <a:ext uri="{FF2B5EF4-FFF2-40B4-BE49-F238E27FC236}">
                <a16:creationId xmlns:a16="http://schemas.microsoft.com/office/drawing/2014/main" id="{25AC3A24-AEB2-4B89-A285-5BAE10FCC0AD}"/>
              </a:ext>
            </a:extLst>
          </p:cNvPr>
          <p:cNvPicPr>
            <a:picLocks noChangeAspect="1" noChangeArrowheads="1"/>
          </p:cNvPicPr>
          <p:nvPr/>
        </p:nvPicPr>
        <p:blipFill>
          <a:blip r:embed="rId2">
            <a:lum bright="32000" contrast="-32000"/>
            <a:extLst>
              <a:ext uri="{28A0092B-C50C-407E-A947-70E740481C1C}">
                <a14:useLocalDpi xmlns:a14="http://schemas.microsoft.com/office/drawing/2010/main" val="0"/>
              </a:ext>
            </a:extLst>
          </a:blip>
          <a:srcRect/>
          <a:stretch>
            <a:fillRect/>
          </a:stretch>
        </p:blipFill>
        <p:spPr bwMode="auto">
          <a:xfrm>
            <a:off x="2516079" y="1357313"/>
            <a:ext cx="6613525"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57" name="Group 20">
            <a:extLst>
              <a:ext uri="{FF2B5EF4-FFF2-40B4-BE49-F238E27FC236}">
                <a16:creationId xmlns:a16="http://schemas.microsoft.com/office/drawing/2014/main" id="{43540D0F-9F53-4661-9533-8521429898DC}"/>
              </a:ext>
            </a:extLst>
          </p:cNvPr>
          <p:cNvGrpSpPr>
            <a:grpSpLocks/>
          </p:cNvGrpSpPr>
          <p:nvPr/>
        </p:nvGrpSpPr>
        <p:grpSpPr bwMode="auto">
          <a:xfrm>
            <a:off x="285750" y="1785938"/>
            <a:ext cx="3000375" cy="3500437"/>
            <a:chOff x="3000364" y="1714488"/>
            <a:chExt cx="3000396" cy="3500462"/>
          </a:xfrm>
        </p:grpSpPr>
        <p:sp>
          <p:nvSpPr>
            <p:cNvPr id="23" name="Right Arrow 22">
              <a:extLst>
                <a:ext uri="{FF2B5EF4-FFF2-40B4-BE49-F238E27FC236}">
                  <a16:creationId xmlns:a16="http://schemas.microsoft.com/office/drawing/2014/main" id="{AA2EBEE7-61B6-485C-A2DD-20D0CF28FAB4}"/>
                </a:ext>
              </a:extLst>
            </p:cNvPr>
            <p:cNvSpPr/>
            <p:nvPr/>
          </p:nvSpPr>
          <p:spPr>
            <a:xfrm>
              <a:off x="4000496" y="1714488"/>
              <a:ext cx="2000264" cy="3500462"/>
            </a:xfrm>
            <a:prstGeom prst="rightArrow">
              <a:avLst/>
            </a:prstGeom>
            <a:solidFill>
              <a:srgbClr val="FF0000">
                <a:alpha val="7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atin typeface="Arial Narrow" pitchFamily="34" charset="0"/>
              </a:endParaRPr>
            </a:p>
          </p:txBody>
        </p:sp>
        <p:sp>
          <p:nvSpPr>
            <p:cNvPr id="25" name="Oval 24">
              <a:extLst>
                <a:ext uri="{FF2B5EF4-FFF2-40B4-BE49-F238E27FC236}">
                  <a16:creationId xmlns:a16="http://schemas.microsoft.com/office/drawing/2014/main" id="{8BA2C08F-953D-4A9D-ABE4-5F236B74F983}"/>
                </a:ext>
              </a:extLst>
            </p:cNvPr>
            <p:cNvSpPr/>
            <p:nvPr/>
          </p:nvSpPr>
          <p:spPr>
            <a:xfrm>
              <a:off x="3000364" y="2357430"/>
              <a:ext cx="2214579" cy="214314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b="1" dirty="0" err="1">
                  <a:solidFill>
                    <a:schemeClr val="tx1"/>
                  </a:solidFill>
                  <a:latin typeface="Arial Narrow" pitchFamily="34" charset="0"/>
                </a:rPr>
                <a:t>Pengukuran</a:t>
              </a:r>
              <a:r>
                <a:rPr lang="en-US" sz="2000" b="1" dirty="0">
                  <a:solidFill>
                    <a:schemeClr val="tx1"/>
                  </a:solidFill>
                  <a:latin typeface="Arial Narrow" pitchFamily="34" charset="0"/>
                </a:rPr>
                <a:t> </a:t>
              </a:r>
              <a:r>
                <a:rPr lang="en-US" sz="2000" b="1" dirty="0" err="1">
                  <a:solidFill>
                    <a:schemeClr val="tx1"/>
                  </a:solidFill>
                  <a:latin typeface="Arial Narrow" pitchFamily="34" charset="0"/>
                </a:rPr>
                <a:t>dan</a:t>
              </a:r>
              <a:r>
                <a:rPr lang="en-US" sz="2000" b="1" dirty="0">
                  <a:solidFill>
                    <a:schemeClr val="tx1"/>
                  </a:solidFill>
                  <a:latin typeface="Arial Narrow" pitchFamily="34" charset="0"/>
                </a:rPr>
                <a:t> </a:t>
              </a:r>
            </a:p>
            <a:p>
              <a:pPr algn="ctr" eaLnBrk="1" hangingPunct="1">
                <a:defRPr/>
              </a:pPr>
              <a:r>
                <a:rPr lang="en-US" sz="2000" b="1" dirty="0" err="1">
                  <a:solidFill>
                    <a:schemeClr val="tx1"/>
                  </a:solidFill>
                  <a:latin typeface="Arial Narrow" pitchFamily="34" charset="0"/>
                </a:rPr>
                <a:t>Evaluasi</a:t>
              </a:r>
              <a:r>
                <a:rPr lang="en-US" sz="2000" b="1" dirty="0">
                  <a:solidFill>
                    <a:schemeClr val="tx1"/>
                  </a:solidFill>
                  <a:latin typeface="Arial Narrow" pitchFamily="34" charset="0"/>
                </a:rPr>
                <a:t>  </a:t>
              </a:r>
            </a:p>
          </p:txBody>
        </p:sp>
      </p:grpSp>
      <p:sp>
        <p:nvSpPr>
          <p:cNvPr id="26" name="Pentagon 25">
            <a:extLst>
              <a:ext uri="{FF2B5EF4-FFF2-40B4-BE49-F238E27FC236}">
                <a16:creationId xmlns:a16="http://schemas.microsoft.com/office/drawing/2014/main" id="{C592642C-CE32-40AC-ADD1-27CAB6494860}"/>
              </a:ext>
            </a:extLst>
          </p:cNvPr>
          <p:cNvSpPr/>
          <p:nvPr/>
        </p:nvSpPr>
        <p:spPr>
          <a:xfrm>
            <a:off x="3857625" y="1357313"/>
            <a:ext cx="3714750" cy="1214437"/>
          </a:xfrm>
          <a:prstGeom prst="homePlate">
            <a:avLst>
              <a:gd name="adj" fmla="val 38316"/>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tx1"/>
                </a:solidFill>
                <a:latin typeface="Arial Narrow" pitchFamily="34" charset="0"/>
              </a:rPr>
              <a:t>Inspeksi</a:t>
            </a:r>
            <a:r>
              <a:rPr lang="en-US" dirty="0">
                <a:solidFill>
                  <a:schemeClr val="tx1"/>
                </a:solidFill>
                <a:latin typeface="Arial Narrow" pitchFamily="34" charset="0"/>
              </a:rPr>
              <a:t>, </a:t>
            </a:r>
            <a:r>
              <a:rPr lang="en-US" dirty="0" err="1">
                <a:solidFill>
                  <a:schemeClr val="tx1"/>
                </a:solidFill>
                <a:latin typeface="Arial Narrow" pitchFamily="34" charset="0"/>
              </a:rPr>
              <a:t>Pengkuran</a:t>
            </a:r>
            <a:r>
              <a:rPr lang="en-US" dirty="0">
                <a:solidFill>
                  <a:schemeClr val="tx1"/>
                </a:solidFill>
                <a:latin typeface="Arial Narrow" pitchFamily="34" charset="0"/>
              </a:rPr>
              <a:t> &amp; </a:t>
            </a:r>
            <a:r>
              <a:rPr lang="en-US" dirty="0" err="1">
                <a:solidFill>
                  <a:schemeClr val="tx1"/>
                </a:solidFill>
                <a:latin typeface="Arial Narrow" pitchFamily="34" charset="0"/>
              </a:rPr>
              <a:t>Evaluasi</a:t>
            </a:r>
            <a:r>
              <a:rPr lang="en-US" dirty="0">
                <a:solidFill>
                  <a:schemeClr val="tx1"/>
                </a:solidFill>
                <a:latin typeface="Arial Narrow" pitchFamily="34" charset="0"/>
              </a:rPr>
              <a:t> </a:t>
            </a:r>
            <a:r>
              <a:rPr lang="en-US" dirty="0" err="1">
                <a:solidFill>
                  <a:schemeClr val="tx1"/>
                </a:solidFill>
                <a:latin typeface="Arial Narrow" pitchFamily="34" charset="0"/>
              </a:rPr>
              <a:t>Penaatan</a:t>
            </a:r>
            <a:endParaRPr lang="en-US" dirty="0">
              <a:solidFill>
                <a:schemeClr val="tx1"/>
              </a:solidFill>
              <a:latin typeface="Arial Narrow" pitchFamily="34" charset="0"/>
            </a:endParaRPr>
          </a:p>
        </p:txBody>
      </p:sp>
      <p:sp>
        <p:nvSpPr>
          <p:cNvPr id="42" name="Pentagon 41">
            <a:extLst>
              <a:ext uri="{FF2B5EF4-FFF2-40B4-BE49-F238E27FC236}">
                <a16:creationId xmlns:a16="http://schemas.microsoft.com/office/drawing/2014/main" id="{10A98A11-F381-482A-9A9D-19285377BB53}"/>
              </a:ext>
            </a:extLst>
          </p:cNvPr>
          <p:cNvSpPr/>
          <p:nvPr/>
        </p:nvSpPr>
        <p:spPr>
          <a:xfrm>
            <a:off x="3857625" y="2928938"/>
            <a:ext cx="3714750" cy="1214437"/>
          </a:xfrm>
          <a:prstGeom prst="homePlate">
            <a:avLst>
              <a:gd name="adj" fmla="val 38316"/>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latin typeface="Arial Narrow" pitchFamily="34" charset="0"/>
              </a:rPr>
              <a:t>Audit </a:t>
            </a:r>
            <a:r>
              <a:rPr lang="en-US" dirty="0" err="1">
                <a:solidFill>
                  <a:schemeClr val="tx1"/>
                </a:solidFill>
                <a:latin typeface="Arial Narrow" pitchFamily="34" charset="0"/>
              </a:rPr>
              <a:t>Sistem</a:t>
            </a:r>
            <a:r>
              <a:rPr lang="en-US" dirty="0">
                <a:solidFill>
                  <a:schemeClr val="tx1"/>
                </a:solidFill>
                <a:latin typeface="Arial Narrow" pitchFamily="34" charset="0"/>
              </a:rPr>
              <a:t> </a:t>
            </a:r>
            <a:r>
              <a:rPr lang="en-US" dirty="0" err="1">
                <a:solidFill>
                  <a:schemeClr val="tx1"/>
                </a:solidFill>
                <a:latin typeface="Arial Narrow" pitchFamily="34" charset="0"/>
              </a:rPr>
              <a:t>Manajemen</a:t>
            </a:r>
            <a:r>
              <a:rPr lang="en-US" dirty="0">
                <a:solidFill>
                  <a:schemeClr val="tx1"/>
                </a:solidFill>
                <a:latin typeface="Arial Narrow" pitchFamily="34" charset="0"/>
              </a:rPr>
              <a:t> K3</a:t>
            </a:r>
          </a:p>
        </p:txBody>
      </p:sp>
      <p:sp>
        <p:nvSpPr>
          <p:cNvPr id="43" name="Pentagon 42">
            <a:extLst>
              <a:ext uri="{FF2B5EF4-FFF2-40B4-BE49-F238E27FC236}">
                <a16:creationId xmlns:a16="http://schemas.microsoft.com/office/drawing/2014/main" id="{E48A8229-595A-4A2E-90A0-590F55063202}"/>
              </a:ext>
            </a:extLst>
          </p:cNvPr>
          <p:cNvSpPr/>
          <p:nvPr/>
        </p:nvSpPr>
        <p:spPr>
          <a:xfrm>
            <a:off x="3857625" y="4500563"/>
            <a:ext cx="3714750" cy="1214437"/>
          </a:xfrm>
          <a:prstGeom prst="homePlate">
            <a:avLst>
              <a:gd name="adj" fmla="val 38316"/>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tx1"/>
                </a:solidFill>
                <a:latin typeface="Arial Narrow" pitchFamily="34" charset="0"/>
              </a:rPr>
              <a:t>Tinjauan</a:t>
            </a:r>
            <a:r>
              <a:rPr lang="en-US" dirty="0">
                <a:solidFill>
                  <a:schemeClr val="tx1"/>
                </a:solidFill>
                <a:latin typeface="Arial Narrow" pitchFamily="34" charset="0"/>
              </a:rPr>
              <a:t> </a:t>
            </a:r>
            <a:r>
              <a:rPr lang="en-US" dirty="0" err="1">
                <a:solidFill>
                  <a:schemeClr val="tx1"/>
                </a:solidFill>
                <a:latin typeface="Arial Narrow" pitchFamily="34" charset="0"/>
              </a:rPr>
              <a:t>Manajemen</a:t>
            </a:r>
            <a:endParaRPr lang="en-US" dirty="0">
              <a:solidFill>
                <a:schemeClr val="tx1"/>
              </a:solidFill>
              <a:latin typeface="Arial Narrow" pitchFamily="34" charset="0"/>
            </a:endParaRPr>
          </a:p>
        </p:txBody>
      </p:sp>
      <p:cxnSp>
        <p:nvCxnSpPr>
          <p:cNvPr id="45" name="Elbow Connector 44">
            <a:extLst>
              <a:ext uri="{FF2B5EF4-FFF2-40B4-BE49-F238E27FC236}">
                <a16:creationId xmlns:a16="http://schemas.microsoft.com/office/drawing/2014/main" id="{BBB49FBF-073E-4DA3-BB1C-18686A6FEAEE}"/>
              </a:ext>
            </a:extLst>
          </p:cNvPr>
          <p:cNvCxnSpPr>
            <a:stCxn id="23" idx="3"/>
            <a:endCxn id="26" idx="1"/>
          </p:cNvCxnSpPr>
          <p:nvPr/>
        </p:nvCxnSpPr>
        <p:spPr>
          <a:xfrm flipV="1">
            <a:off x="3286125" y="1963738"/>
            <a:ext cx="571500" cy="157321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7C60EF0E-BE89-475B-841A-4AE0D1D6C916}"/>
              </a:ext>
            </a:extLst>
          </p:cNvPr>
          <p:cNvCxnSpPr>
            <a:stCxn id="23" idx="3"/>
            <a:endCxn id="43" idx="1"/>
          </p:cNvCxnSpPr>
          <p:nvPr/>
        </p:nvCxnSpPr>
        <p:spPr>
          <a:xfrm>
            <a:off x="3286125" y="3536950"/>
            <a:ext cx="571500" cy="157162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582824-823B-40EC-BCA7-AE55D529814C}"/>
              </a:ext>
            </a:extLst>
          </p:cNvPr>
          <p:cNvCxnSpPr>
            <a:stCxn id="23" idx="3"/>
            <a:endCxn id="42" idx="1"/>
          </p:cNvCxnSpPr>
          <p:nvPr/>
        </p:nvCxnSpPr>
        <p:spPr>
          <a:xfrm flipV="1">
            <a:off x="3286125" y="3536950"/>
            <a:ext cx="639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464" name="Footer Placeholder 1">
            <a:extLst>
              <a:ext uri="{FF2B5EF4-FFF2-40B4-BE49-F238E27FC236}">
                <a16:creationId xmlns:a16="http://schemas.microsoft.com/office/drawing/2014/main" id="{E330A14B-BD8E-49B2-8457-4A5F7108F32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61465" name="Slide Number Placeholder 2">
            <a:extLst>
              <a:ext uri="{FF2B5EF4-FFF2-40B4-BE49-F238E27FC236}">
                <a16:creationId xmlns:a16="http://schemas.microsoft.com/office/drawing/2014/main" id="{6AA96A5C-B7C7-4EE7-9200-54BA85A2A9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095C0A-802B-4BC8-81CE-6E54FC87C36B}" type="slidenum">
              <a:rPr lang="en-US" altLang="en-US" sz="1400" smtClean="0">
                <a:latin typeface="Times New Roman" panose="02020603050405020304" pitchFamily="18" charset="0"/>
              </a:rPr>
              <a:pPr>
                <a:spcBef>
                  <a:spcPct val="0"/>
                </a:spcBef>
                <a:buFontTx/>
                <a:buNone/>
              </a:pPr>
              <a:t>47</a:t>
            </a:fld>
            <a:endParaRPr lang="en-US" altLang="en-US" sz="1400">
              <a:latin typeface="Times New Roman" panose="02020603050405020304" pitchFamily="18" charset="0"/>
            </a:endParaRPr>
          </a:p>
        </p:txBody>
      </p:sp>
      <p:graphicFrame>
        <p:nvGraphicFramePr>
          <p:cNvPr id="32" name="Diagram 31">
            <a:extLst>
              <a:ext uri="{FF2B5EF4-FFF2-40B4-BE49-F238E27FC236}">
                <a16:creationId xmlns:a16="http://schemas.microsoft.com/office/drawing/2014/main" id="{3C23369D-B0DE-4FB3-9680-2F39CF15C51F}"/>
              </a:ext>
            </a:extLst>
          </p:cNvPr>
          <p:cNvGraphicFramePr/>
          <p:nvPr>
            <p:extLst>
              <p:ext uri="{D42A27DB-BD31-4B8C-83A1-F6EECF244321}">
                <p14:modId xmlns:p14="http://schemas.microsoft.com/office/powerpoint/2010/main" val="698917931"/>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Rectangle 39">
            <a:extLst>
              <a:ext uri="{FF2B5EF4-FFF2-40B4-BE49-F238E27FC236}">
                <a16:creationId xmlns:a16="http://schemas.microsoft.com/office/drawing/2014/main" id="{FAE54D5F-6ABF-41D0-981C-47013A56D710}"/>
              </a:ext>
            </a:extLst>
          </p:cNvPr>
          <p:cNvSpPr/>
          <p:nvPr/>
        </p:nvSpPr>
        <p:spPr>
          <a:xfrm>
            <a:off x="46427" y="1223523"/>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9)</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798216C-EFE7-42DE-B565-775E9B3A4C6D}"/>
              </a:ext>
            </a:extLst>
          </p:cNvPr>
          <p:cNvSpPr/>
          <p:nvPr/>
        </p:nvSpPr>
        <p:spPr>
          <a:xfrm>
            <a:off x="1" y="-27384"/>
            <a:ext cx="9144000" cy="6858000"/>
          </a:xfrm>
          <a:prstGeom prst="rect">
            <a:avLst/>
          </a:prstGeom>
          <a:gradFill>
            <a:gsLst>
              <a:gs pos="49000">
                <a:srgbClr val="FFFF00">
                  <a:alpha val="15000"/>
                </a:srgbClr>
              </a:gs>
              <a:gs pos="53000">
                <a:srgbClr val="D4DEFF"/>
              </a:gs>
              <a:gs pos="83000">
                <a:srgbClr val="D4DEFF"/>
              </a:gs>
              <a:gs pos="100000">
                <a:srgbClr val="96AB9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28" name="Diagram 27">
            <a:extLst>
              <a:ext uri="{FF2B5EF4-FFF2-40B4-BE49-F238E27FC236}">
                <a16:creationId xmlns:a16="http://schemas.microsoft.com/office/drawing/2014/main" id="{5D7F836B-9A34-4E06-AED2-6A4AC96F6EB1}"/>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a:extLst>
              <a:ext uri="{FF2B5EF4-FFF2-40B4-BE49-F238E27FC236}">
                <a16:creationId xmlns:a16="http://schemas.microsoft.com/office/drawing/2014/main" id="{CC787294-8F81-48D0-ADFF-1D1A3CF7823E}"/>
              </a:ext>
            </a:extLst>
          </p:cNvPr>
          <p:cNvCxnSpPr/>
          <p:nvPr/>
        </p:nvCxnSpPr>
        <p:spPr>
          <a:xfrm>
            <a:off x="4767263" y="0"/>
            <a:ext cx="19050" cy="6858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471" name="Rectangle 12">
            <a:extLst>
              <a:ext uri="{FF2B5EF4-FFF2-40B4-BE49-F238E27FC236}">
                <a16:creationId xmlns:a16="http://schemas.microsoft.com/office/drawing/2014/main" id="{5AA610BC-87EE-4038-920F-2EC619F7ADDE}"/>
              </a:ext>
            </a:extLst>
          </p:cNvPr>
          <p:cNvSpPr>
            <a:spLocks noChangeArrowheads="1"/>
          </p:cNvSpPr>
          <p:nvPr/>
        </p:nvSpPr>
        <p:spPr bwMode="auto">
          <a:xfrm>
            <a:off x="307975" y="785813"/>
            <a:ext cx="38329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000" b="1" dirty="0" err="1">
                <a:latin typeface="Brush Script MT" panose="03060802040406070304" pitchFamily="66" charset="0"/>
                <a:cs typeface="Browallia New" panose="020B0604020202020204" pitchFamily="34" charset="-34"/>
              </a:rPr>
              <a:t>Inspeksi</a:t>
            </a:r>
            <a:r>
              <a:rPr lang="en-US" altLang="en-US" sz="4000" b="1" dirty="0">
                <a:latin typeface="Brush Script MT" panose="03060802040406070304" pitchFamily="66" charset="0"/>
                <a:cs typeface="Browallia New" panose="020B0604020202020204" pitchFamily="34" charset="-34"/>
              </a:rPr>
              <a:t> </a:t>
            </a:r>
            <a:r>
              <a:rPr lang="en-US" altLang="en-US" sz="4000" b="1" dirty="0" err="1">
                <a:latin typeface="Brush Script MT" panose="03060802040406070304" pitchFamily="66" charset="0"/>
                <a:cs typeface="Browallia New" panose="020B0604020202020204" pitchFamily="34" charset="-34"/>
              </a:rPr>
              <a:t>Keselamatan</a:t>
            </a:r>
            <a:endParaRPr lang="en-US" altLang="en-US" sz="4000" b="1" dirty="0">
              <a:latin typeface="Brush Script MT" panose="03060802040406070304" pitchFamily="66" charset="0"/>
              <a:cs typeface="Browallia New" panose="020B0604020202020204" pitchFamily="34" charset="-34"/>
            </a:endParaRPr>
          </a:p>
          <a:p>
            <a:pPr eaLnBrk="1" hangingPunct="1">
              <a:spcBef>
                <a:spcPct val="0"/>
              </a:spcBef>
              <a:buFontTx/>
              <a:buNone/>
            </a:pPr>
            <a:r>
              <a:rPr lang="en-US" altLang="en-US" sz="4000" b="1" dirty="0">
                <a:latin typeface="Brush Script MT" panose="03060802040406070304" pitchFamily="66" charset="0"/>
                <a:cs typeface="Browallia New" panose="020B0604020202020204" pitchFamily="34" charset="-34"/>
              </a:rPr>
              <a:t>&amp; </a:t>
            </a:r>
            <a:r>
              <a:rPr lang="en-US" altLang="en-US" sz="4000" b="1" dirty="0" err="1">
                <a:latin typeface="Brush Script MT" panose="03060802040406070304" pitchFamily="66" charset="0"/>
                <a:cs typeface="Browallia New" panose="020B0604020202020204" pitchFamily="34" charset="-34"/>
              </a:rPr>
              <a:t>Kesehatan</a:t>
            </a:r>
            <a:r>
              <a:rPr lang="en-US" altLang="en-US" sz="4000" b="1" dirty="0">
                <a:latin typeface="Brush Script MT" panose="03060802040406070304" pitchFamily="66" charset="0"/>
                <a:cs typeface="Browallia New" panose="020B0604020202020204" pitchFamily="34" charset="-34"/>
              </a:rPr>
              <a:t> </a:t>
            </a:r>
            <a:r>
              <a:rPr lang="en-US" altLang="en-US" sz="4000" b="1" dirty="0" err="1">
                <a:latin typeface="Brush Script MT" panose="03060802040406070304" pitchFamily="66" charset="0"/>
                <a:cs typeface="Browallia New" panose="020B0604020202020204" pitchFamily="34" charset="-34"/>
              </a:rPr>
              <a:t>Kerja</a:t>
            </a:r>
            <a:r>
              <a:rPr lang="en-US" altLang="en-US" sz="4000" b="1" dirty="0">
                <a:latin typeface="Brush Script MT" panose="03060802040406070304" pitchFamily="66" charset="0"/>
                <a:cs typeface="Browallia New" panose="020B0604020202020204" pitchFamily="34" charset="-34"/>
              </a:rPr>
              <a:t> </a:t>
            </a:r>
          </a:p>
          <a:p>
            <a:pPr eaLnBrk="1" hangingPunct="1">
              <a:spcBef>
                <a:spcPct val="0"/>
              </a:spcBef>
              <a:buFontTx/>
              <a:buNone/>
            </a:pPr>
            <a:r>
              <a:rPr lang="en-US" altLang="en-US" sz="4000" b="1" dirty="0" err="1">
                <a:latin typeface="Brush Script MT" panose="03060802040406070304" pitchFamily="66" charset="0"/>
                <a:cs typeface="Browallia New" panose="020B0604020202020204" pitchFamily="34" charset="-34"/>
              </a:rPr>
              <a:t>Lingkungan</a:t>
            </a:r>
            <a:endParaRPr lang="en-US" altLang="en-US" sz="4000" b="1" dirty="0">
              <a:latin typeface="Brush Script MT" panose="03060802040406070304" pitchFamily="66" charset="0"/>
              <a:cs typeface="Browallia New" panose="020B0604020202020204" pitchFamily="34" charset="-34"/>
            </a:endParaRPr>
          </a:p>
        </p:txBody>
      </p:sp>
      <p:pic>
        <p:nvPicPr>
          <p:cNvPr id="62472" name="Picture 14" descr="Document">
            <a:extLst>
              <a:ext uri="{FF2B5EF4-FFF2-40B4-BE49-F238E27FC236}">
                <a16:creationId xmlns:a16="http://schemas.microsoft.com/office/drawing/2014/main" id="{0FC3C00C-2F2B-4E1A-956A-2C46E28903A7}"/>
              </a:ext>
            </a:extLst>
          </p:cNvPr>
          <p:cNvPicPr>
            <a:picLocks noChangeAspect="1" noChangeArrowheads="1"/>
          </p:cNvPicPr>
          <p:nvPr/>
        </p:nvPicPr>
        <p:blipFill>
          <a:blip r:embed="rId8">
            <a:clrChange>
              <a:clrFrom>
                <a:srgbClr val="F2FBF8"/>
              </a:clrFrom>
              <a:clrTo>
                <a:srgbClr val="F2FBF8">
                  <a:alpha val="0"/>
                </a:srgbClr>
              </a:clrTo>
            </a:clrChange>
            <a:extLst>
              <a:ext uri="{28A0092B-C50C-407E-A947-70E740481C1C}">
                <a14:useLocalDpi xmlns:a14="http://schemas.microsoft.com/office/drawing/2010/main" val="0"/>
              </a:ext>
            </a:extLst>
          </a:blip>
          <a:srcRect/>
          <a:stretch>
            <a:fillRect/>
          </a:stretch>
        </p:blipFill>
        <p:spPr bwMode="auto">
          <a:xfrm>
            <a:off x="0" y="4492847"/>
            <a:ext cx="3157365" cy="236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a:extLst>
              <a:ext uri="{FF2B5EF4-FFF2-40B4-BE49-F238E27FC236}">
                <a16:creationId xmlns:a16="http://schemas.microsoft.com/office/drawing/2014/main" id="{F5FE9425-5D9A-4595-BE48-B3BFD10DF01B}"/>
              </a:ext>
            </a:extLst>
          </p:cNvPr>
          <p:cNvSpPr>
            <a:spLocks noChangeArrowheads="1"/>
          </p:cNvSpPr>
          <p:nvPr/>
        </p:nvSpPr>
        <p:spPr bwMode="auto">
          <a:xfrm>
            <a:off x="66176" y="2724805"/>
            <a:ext cx="4643437" cy="1477962"/>
          </a:xfrm>
          <a:prstGeom prst="rect">
            <a:avLst/>
          </a:prstGeom>
          <a:noFill/>
          <a:ln>
            <a:noFill/>
          </a:ln>
        </p:spPr>
        <p:txBody>
          <a:bodyPr>
            <a:spAutoFit/>
          </a:bodyPr>
          <a:lstStyle>
            <a:lvl1pPr>
              <a:tabLst>
                <a:tab pos="347663" algn="l"/>
              </a:tabLst>
              <a:defRPr sz="1600">
                <a:solidFill>
                  <a:schemeClr val="tx1"/>
                </a:solidFill>
                <a:latin typeface="Tahoma" panose="020B0604030504040204" pitchFamily="34" charset="0"/>
              </a:defRPr>
            </a:lvl1pPr>
            <a:lvl2pPr marL="742950" indent="-285750">
              <a:tabLst>
                <a:tab pos="347663" algn="l"/>
              </a:tabLst>
              <a:defRPr sz="1600">
                <a:solidFill>
                  <a:schemeClr val="tx1"/>
                </a:solidFill>
                <a:latin typeface="Tahoma" panose="020B0604030504040204" pitchFamily="34" charset="0"/>
              </a:defRPr>
            </a:lvl2pPr>
            <a:lvl3pPr marL="1143000" indent="-228600">
              <a:tabLst>
                <a:tab pos="347663" algn="l"/>
              </a:tabLst>
              <a:defRPr sz="1600">
                <a:solidFill>
                  <a:schemeClr val="tx1"/>
                </a:solidFill>
                <a:latin typeface="Tahoma" panose="020B0604030504040204" pitchFamily="34" charset="0"/>
              </a:defRPr>
            </a:lvl3pPr>
            <a:lvl4pPr marL="1600200" indent="-228600">
              <a:tabLst>
                <a:tab pos="347663" algn="l"/>
              </a:tabLst>
              <a:defRPr sz="1600">
                <a:solidFill>
                  <a:schemeClr val="tx1"/>
                </a:solidFill>
                <a:latin typeface="Tahoma" panose="020B0604030504040204" pitchFamily="34" charset="0"/>
              </a:defRPr>
            </a:lvl4pPr>
            <a:lvl5pPr marL="2057400" indent="-228600">
              <a:tabLst>
                <a:tab pos="347663"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7663"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7663"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7663"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7663" algn="l"/>
              </a:tabLst>
              <a:defRPr sz="1600">
                <a:solidFill>
                  <a:schemeClr val="tx1"/>
                </a:solidFill>
                <a:latin typeface="Tahoma" panose="020B0604030504040204" pitchFamily="34" charset="0"/>
              </a:defRPr>
            </a:lvl9pPr>
          </a:lstStyle>
          <a:p>
            <a:pPr marL="236538" indent="-236538">
              <a:buFontTx/>
              <a:buChar char="•"/>
              <a:tabLst/>
              <a:defRPr/>
            </a:pPr>
            <a:r>
              <a:rPr lang="en-GB" sz="1800" dirty="0">
                <a:latin typeface="Arial Narrow" pitchFamily="34" charset="0"/>
                <a:cs typeface="+mn-cs"/>
              </a:rPr>
              <a:t>Perusahaan </a:t>
            </a:r>
            <a:r>
              <a:rPr lang="en-GB" sz="1800" dirty="0" err="1">
                <a:latin typeface="Arial Narrow" pitchFamily="34" charset="0"/>
                <a:cs typeface="+mn-cs"/>
              </a:rPr>
              <a:t>melakukan</a:t>
            </a:r>
            <a:r>
              <a:rPr lang="en-GB" sz="1800" dirty="0">
                <a:latin typeface="Arial Narrow" pitchFamily="34" charset="0"/>
                <a:cs typeface="+mn-cs"/>
              </a:rPr>
              <a:t> </a:t>
            </a:r>
            <a:r>
              <a:rPr lang="en-GB" sz="1800" dirty="0" err="1">
                <a:latin typeface="Arial Narrow" pitchFamily="34" charset="0"/>
                <a:cs typeface="+mn-cs"/>
              </a:rPr>
              <a:t>kegiatan</a:t>
            </a:r>
            <a:r>
              <a:rPr lang="en-GB" sz="1800" dirty="0">
                <a:latin typeface="Arial Narrow" pitchFamily="34" charset="0"/>
                <a:cs typeface="+mn-cs"/>
              </a:rPr>
              <a:t> </a:t>
            </a:r>
            <a:r>
              <a:rPr lang="en-GB" sz="1800" dirty="0" err="1">
                <a:latin typeface="Arial Narrow" pitchFamily="34" charset="0"/>
                <a:cs typeface="+mn-cs"/>
              </a:rPr>
              <a:t>inspeksi</a:t>
            </a:r>
            <a:r>
              <a:rPr lang="en-GB" sz="1800" dirty="0">
                <a:latin typeface="Arial Narrow" pitchFamily="34" charset="0"/>
                <a:cs typeface="+mn-cs"/>
              </a:rPr>
              <a:t> </a:t>
            </a:r>
            <a:r>
              <a:rPr lang="en-GB" sz="1800" dirty="0" err="1">
                <a:latin typeface="Arial Narrow" pitchFamily="34" charset="0"/>
                <a:cs typeface="+mn-cs"/>
              </a:rPr>
              <a:t>secara</a:t>
            </a:r>
            <a:r>
              <a:rPr lang="en-GB" sz="1800" dirty="0">
                <a:latin typeface="Arial Narrow" pitchFamily="34" charset="0"/>
                <a:cs typeface="+mn-cs"/>
              </a:rPr>
              <a:t> </a:t>
            </a:r>
            <a:r>
              <a:rPr lang="en-GB" sz="1800" dirty="0" err="1">
                <a:latin typeface="Arial Narrow" pitchFamily="34" charset="0"/>
                <a:cs typeface="+mn-cs"/>
              </a:rPr>
              <a:t>berkala</a:t>
            </a:r>
            <a:r>
              <a:rPr lang="en-GB" sz="1800" dirty="0">
                <a:latin typeface="Arial Narrow" pitchFamily="34" charset="0"/>
                <a:cs typeface="+mn-cs"/>
              </a:rPr>
              <a:t> di </a:t>
            </a:r>
            <a:r>
              <a:rPr lang="en-GB" sz="1800" dirty="0" err="1">
                <a:latin typeface="Arial Narrow" pitchFamily="34" charset="0"/>
                <a:cs typeface="+mn-cs"/>
              </a:rPr>
              <a:t>tempat</a:t>
            </a:r>
            <a:r>
              <a:rPr lang="en-GB" sz="1800" dirty="0">
                <a:latin typeface="Arial Narrow" pitchFamily="34" charset="0"/>
                <a:cs typeface="+mn-cs"/>
              </a:rPr>
              <a:t> 	</a:t>
            </a:r>
            <a:r>
              <a:rPr lang="en-GB" sz="1800" dirty="0" err="1">
                <a:latin typeface="Arial Narrow" pitchFamily="34" charset="0"/>
                <a:cs typeface="+mn-cs"/>
              </a:rPr>
              <a:t>kerja</a:t>
            </a:r>
            <a:r>
              <a:rPr lang="en-GB" sz="1800" dirty="0">
                <a:latin typeface="Arial Narrow" pitchFamily="34" charset="0"/>
                <a:cs typeface="+mn-cs"/>
              </a:rPr>
              <a:t>.</a:t>
            </a:r>
          </a:p>
          <a:p>
            <a:pPr marL="236538" indent="-236538">
              <a:buFontTx/>
              <a:buChar char="•"/>
              <a:tabLst/>
              <a:defRPr/>
            </a:pPr>
            <a:r>
              <a:rPr lang="en-GB" sz="1800" dirty="0" err="1">
                <a:latin typeface="Arial Narrow" pitchFamily="34" charset="0"/>
                <a:cs typeface="+mn-cs"/>
              </a:rPr>
              <a:t>Apa</a:t>
            </a:r>
            <a:r>
              <a:rPr lang="en-GB" sz="1800" dirty="0">
                <a:latin typeface="Arial Narrow" pitchFamily="34" charset="0"/>
                <a:cs typeface="+mn-cs"/>
              </a:rPr>
              <a:t> </a:t>
            </a:r>
            <a:r>
              <a:rPr lang="en-GB" sz="1800" dirty="0" err="1">
                <a:latin typeface="Arial Narrow" pitchFamily="34" charset="0"/>
                <a:cs typeface="+mn-cs"/>
              </a:rPr>
              <a:t>tujuan</a:t>
            </a:r>
            <a:r>
              <a:rPr lang="en-GB" sz="1800" dirty="0">
                <a:latin typeface="Arial Narrow" pitchFamily="34" charset="0"/>
                <a:cs typeface="+mn-cs"/>
              </a:rPr>
              <a:t> </a:t>
            </a:r>
            <a:r>
              <a:rPr lang="en-GB" sz="1800" dirty="0" err="1">
                <a:latin typeface="Arial Narrow" pitchFamily="34" charset="0"/>
                <a:cs typeface="+mn-cs"/>
              </a:rPr>
              <a:t>kegiatan</a:t>
            </a:r>
            <a:r>
              <a:rPr lang="en-GB" sz="1800" dirty="0">
                <a:latin typeface="Arial Narrow" pitchFamily="34" charset="0"/>
                <a:cs typeface="+mn-cs"/>
              </a:rPr>
              <a:t> </a:t>
            </a:r>
            <a:r>
              <a:rPr lang="en-GB" sz="1800" dirty="0" err="1">
                <a:latin typeface="Arial Narrow" pitchFamily="34" charset="0"/>
                <a:cs typeface="+mn-cs"/>
              </a:rPr>
              <a:t>inspeksi</a:t>
            </a:r>
            <a:r>
              <a:rPr lang="en-GB" sz="1800" dirty="0">
                <a:latin typeface="Arial Narrow" pitchFamily="34" charset="0"/>
                <a:cs typeface="+mn-cs"/>
              </a:rPr>
              <a:t> ?</a:t>
            </a:r>
          </a:p>
          <a:p>
            <a:pPr marL="236538" indent="-236538">
              <a:tabLst/>
              <a:defRPr/>
            </a:pPr>
            <a:r>
              <a:rPr lang="en-GB" sz="1800" dirty="0">
                <a:latin typeface="Arial Narrow" pitchFamily="34" charset="0"/>
                <a:cs typeface="+mn-cs"/>
              </a:rPr>
              <a:t>	………………………………………………….</a:t>
            </a:r>
          </a:p>
          <a:p>
            <a:pPr marL="236538" indent="-236538">
              <a:buFontTx/>
              <a:buChar char="•"/>
              <a:tabLst/>
              <a:defRPr/>
            </a:pPr>
            <a:r>
              <a:rPr lang="en-GB" sz="1800" dirty="0" err="1">
                <a:latin typeface="Arial Narrow" pitchFamily="34" charset="0"/>
                <a:cs typeface="+mn-cs"/>
              </a:rPr>
              <a:t>Umumnya</a:t>
            </a:r>
            <a:r>
              <a:rPr lang="en-GB" sz="1800" dirty="0">
                <a:latin typeface="Arial Narrow" pitchFamily="34" charset="0"/>
                <a:cs typeface="+mn-cs"/>
              </a:rPr>
              <a:t> </a:t>
            </a:r>
            <a:r>
              <a:rPr lang="en-GB" sz="1800" dirty="0" err="1">
                <a:latin typeface="Arial Narrow" pitchFamily="34" charset="0"/>
                <a:cs typeface="+mn-cs"/>
              </a:rPr>
              <a:t>menggunakan</a:t>
            </a:r>
            <a:r>
              <a:rPr lang="en-GB" sz="1800" dirty="0">
                <a:latin typeface="Arial Narrow" pitchFamily="34" charset="0"/>
                <a:cs typeface="+mn-cs"/>
              </a:rPr>
              <a:t> </a:t>
            </a:r>
            <a:r>
              <a:rPr lang="en-GB" sz="1800" dirty="0" err="1">
                <a:latin typeface="Arial Narrow" pitchFamily="34" charset="0"/>
                <a:cs typeface="+mn-cs"/>
              </a:rPr>
              <a:t>daftar</a:t>
            </a:r>
            <a:r>
              <a:rPr lang="en-GB" sz="1800" dirty="0">
                <a:latin typeface="Arial Narrow" pitchFamily="34" charset="0"/>
                <a:cs typeface="+mn-cs"/>
              </a:rPr>
              <a:t> </a:t>
            </a:r>
            <a:r>
              <a:rPr lang="en-GB" sz="1800" dirty="0" err="1">
                <a:latin typeface="Arial Narrow" pitchFamily="34" charset="0"/>
                <a:cs typeface="+mn-cs"/>
              </a:rPr>
              <a:t>periksa</a:t>
            </a:r>
            <a:r>
              <a:rPr lang="en-GB" sz="1800" dirty="0">
                <a:latin typeface="Arial Narrow" pitchFamily="34" charset="0"/>
                <a:cs typeface="+mn-cs"/>
              </a:rPr>
              <a:t>/</a:t>
            </a:r>
            <a:r>
              <a:rPr lang="en-GB" sz="1800" i="1" dirty="0">
                <a:latin typeface="Arial Narrow" pitchFamily="34" charset="0"/>
                <a:cs typeface="+mn-cs"/>
              </a:rPr>
              <a:t>checklist</a:t>
            </a:r>
            <a:endParaRPr lang="en-GB" sz="1800" dirty="0">
              <a:latin typeface="Arial Narrow" pitchFamily="34" charset="0"/>
              <a:cs typeface="+mn-cs"/>
              <a:sym typeface="Wingdings 2" panose="05020102010507070707" pitchFamily="18" charset="2"/>
            </a:endParaRPr>
          </a:p>
        </p:txBody>
      </p:sp>
      <p:sp>
        <p:nvSpPr>
          <p:cNvPr id="62474" name="Rectangle 12">
            <a:extLst>
              <a:ext uri="{FF2B5EF4-FFF2-40B4-BE49-F238E27FC236}">
                <a16:creationId xmlns:a16="http://schemas.microsoft.com/office/drawing/2014/main" id="{35AF2490-476B-4CC3-91CB-FB00A0C74015}"/>
              </a:ext>
            </a:extLst>
          </p:cNvPr>
          <p:cNvSpPr>
            <a:spLocks noChangeArrowheads="1"/>
          </p:cNvSpPr>
          <p:nvPr/>
        </p:nvSpPr>
        <p:spPr bwMode="auto">
          <a:xfrm>
            <a:off x="4994275" y="292100"/>
            <a:ext cx="41440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dirty="0" err="1">
                <a:solidFill>
                  <a:srgbClr val="FF0000"/>
                </a:solidFill>
                <a:latin typeface="Impact" panose="020B0806030902050204" pitchFamily="34" charset="0"/>
                <a:cs typeface="Browallia New" panose="020B0604020202020204" pitchFamily="34" charset="-34"/>
              </a:rPr>
              <a:t>Inspeksi</a:t>
            </a:r>
            <a:r>
              <a:rPr lang="en-US" altLang="en-US" b="1" dirty="0">
                <a:solidFill>
                  <a:srgbClr val="FF0000"/>
                </a:solidFill>
                <a:latin typeface="Impact" panose="020B0806030902050204" pitchFamily="34" charset="0"/>
                <a:cs typeface="Browallia New" panose="020B0604020202020204" pitchFamily="34" charset="-34"/>
              </a:rPr>
              <a:t> &amp; </a:t>
            </a:r>
            <a:r>
              <a:rPr lang="en-US" altLang="en-US" b="1" dirty="0" err="1">
                <a:solidFill>
                  <a:srgbClr val="FF0000"/>
                </a:solidFill>
                <a:latin typeface="Impact" panose="020B0806030902050204" pitchFamily="34" charset="0"/>
                <a:cs typeface="Browallia New" panose="020B0604020202020204" pitchFamily="34" charset="-34"/>
              </a:rPr>
              <a:t>Pemantauan</a:t>
            </a:r>
            <a:endParaRPr lang="en-US" altLang="en-US" b="1" dirty="0">
              <a:solidFill>
                <a:srgbClr val="FF0000"/>
              </a:solidFill>
              <a:latin typeface="Impact" panose="020B0806030902050204" pitchFamily="34" charset="0"/>
              <a:cs typeface="Browallia New" panose="020B0604020202020204" pitchFamily="34" charset="-34"/>
            </a:endParaRPr>
          </a:p>
        </p:txBody>
      </p:sp>
      <p:pic>
        <p:nvPicPr>
          <p:cNvPr id="62475" name="Picture 19" descr="anemometer.jpg">
            <a:extLst>
              <a:ext uri="{FF2B5EF4-FFF2-40B4-BE49-F238E27FC236}">
                <a16:creationId xmlns:a16="http://schemas.microsoft.com/office/drawing/2014/main" id="{6770872F-8423-4916-9613-0F3FE74F6601}"/>
              </a:ext>
            </a:extLst>
          </p:cNvPr>
          <p:cNvPicPr>
            <a:picLocks noChangeAspect="1"/>
          </p:cNvPicPr>
          <p:nvPr/>
        </p:nvPicPr>
        <p:blipFill>
          <a:blip r:embed="rId9">
            <a:clrChange>
              <a:clrFrom>
                <a:srgbClr val="FFFFFD"/>
              </a:clrFrom>
              <a:clrTo>
                <a:srgbClr val="FFFFFD">
                  <a:alpha val="0"/>
                </a:srgbClr>
              </a:clrTo>
            </a:clrChange>
            <a:extLst>
              <a:ext uri="{28A0092B-C50C-407E-A947-70E740481C1C}">
                <a14:useLocalDpi xmlns:a14="http://schemas.microsoft.com/office/drawing/2010/main" val="0"/>
              </a:ext>
            </a:extLst>
          </a:blip>
          <a:srcRect t="5714" b="5142"/>
          <a:stretch>
            <a:fillRect/>
          </a:stretch>
        </p:blipFill>
        <p:spPr bwMode="auto">
          <a:xfrm>
            <a:off x="5921204" y="4743420"/>
            <a:ext cx="2100089" cy="198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Rectangle 18">
            <a:extLst>
              <a:ext uri="{FF2B5EF4-FFF2-40B4-BE49-F238E27FC236}">
                <a16:creationId xmlns:a16="http://schemas.microsoft.com/office/drawing/2014/main" id="{2390716E-0036-43EE-A0BD-71A04DE02A06}"/>
              </a:ext>
            </a:extLst>
          </p:cNvPr>
          <p:cNvSpPr>
            <a:spLocks noChangeArrowheads="1"/>
          </p:cNvSpPr>
          <p:nvPr/>
        </p:nvSpPr>
        <p:spPr bwMode="auto">
          <a:xfrm>
            <a:off x="4994275" y="981075"/>
            <a:ext cx="4143375"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46075" indent="-346075">
              <a:spcBef>
                <a:spcPct val="20000"/>
              </a:spcBef>
              <a:buFont typeface="Arial" panose="020B0604020202020204" pitchFamily="34" charset="0"/>
              <a:buChar char="–"/>
              <a:defRPr sz="2800">
                <a:solidFill>
                  <a:schemeClr val="tx1"/>
                </a:solidFill>
                <a:latin typeface="Calibri" panose="020F0502020204030204" pitchFamily="34" charset="0"/>
              </a:defRPr>
            </a:lvl2pPr>
            <a:lvl3pPr marL="693738" indent="-3000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10000"/>
              </a:spcBef>
              <a:buFontTx/>
              <a:buNone/>
            </a:pPr>
            <a:r>
              <a:rPr lang="en-GB" altLang="en-US" sz="1800" dirty="0" err="1">
                <a:latin typeface="Arial Narrow" panose="020B0606020202030204" pitchFamily="34" charset="0"/>
              </a:rPr>
              <a:t>Pemantauan</a:t>
            </a:r>
            <a:r>
              <a:rPr lang="en-GB" altLang="en-US" sz="1800" dirty="0">
                <a:latin typeface="Arial Narrow" panose="020B0606020202030204" pitchFamily="34" charset="0"/>
              </a:rPr>
              <a:t> </a:t>
            </a:r>
            <a:r>
              <a:rPr lang="en-GB" altLang="en-US" sz="1800" dirty="0" err="1">
                <a:latin typeface="Arial Narrow" panose="020B0606020202030204" pitchFamily="34" charset="0"/>
              </a:rPr>
              <a:t>Pengukuran</a:t>
            </a:r>
            <a:r>
              <a:rPr lang="en-GB" altLang="en-US" sz="1800" dirty="0">
                <a:latin typeface="Arial Narrow" panose="020B0606020202030204" pitchFamily="34" charset="0"/>
              </a:rPr>
              <a:t> K3L </a:t>
            </a:r>
            <a:r>
              <a:rPr lang="en-GB" altLang="en-US" sz="1800" dirty="0" err="1">
                <a:latin typeface="Arial Narrow" panose="020B0606020202030204" pitchFamily="34" charset="0"/>
              </a:rPr>
              <a:t>meliputi</a:t>
            </a:r>
            <a:r>
              <a:rPr lang="en-GB" altLang="en-US" sz="1800" dirty="0">
                <a:latin typeface="Arial Narrow" panose="020B0606020202030204" pitchFamily="34" charset="0"/>
              </a:rPr>
              <a:t>;</a:t>
            </a:r>
          </a:p>
          <a:p>
            <a:pPr lvl="1">
              <a:spcBef>
                <a:spcPct val="10000"/>
              </a:spcBef>
              <a:buFont typeface="Calibri" panose="020F0502020204030204" pitchFamily="34" charset="0"/>
              <a:buAutoNum type="arabicPeriod"/>
            </a:pPr>
            <a:r>
              <a:rPr lang="en-GB" altLang="en-US" sz="1800" dirty="0">
                <a:latin typeface="Arial Narrow" panose="020B0606020202030204" pitchFamily="34" charset="0"/>
              </a:rPr>
              <a:t> </a:t>
            </a:r>
            <a:r>
              <a:rPr lang="en-GB" altLang="en-US" sz="1800" dirty="0" err="1">
                <a:latin typeface="Arial Narrow" panose="020B0606020202030204" pitchFamily="34" charset="0"/>
              </a:rPr>
              <a:t>Pemantauan</a:t>
            </a:r>
            <a:r>
              <a:rPr lang="en-GB" altLang="en-US" sz="1800" dirty="0">
                <a:latin typeface="Arial Narrow" panose="020B0606020202030204" pitchFamily="34" charset="0"/>
              </a:rPr>
              <a:t> </a:t>
            </a:r>
            <a:r>
              <a:rPr lang="en-GB" altLang="en-US" sz="1800" dirty="0" err="1">
                <a:latin typeface="Arial Narrow" panose="020B0606020202030204" pitchFamily="34" charset="0"/>
              </a:rPr>
              <a:t>lingkungan</a:t>
            </a:r>
            <a:r>
              <a:rPr lang="en-GB" altLang="en-US" sz="1800" dirty="0">
                <a:latin typeface="Arial Narrow" panose="020B0606020202030204" pitchFamily="34" charset="0"/>
              </a:rPr>
              <a:t> </a:t>
            </a:r>
            <a:r>
              <a:rPr lang="en-GB" altLang="en-US" sz="1800" dirty="0" err="1">
                <a:latin typeface="Arial Narrow" panose="020B0606020202030204" pitchFamily="34" charset="0"/>
              </a:rPr>
              <a:t>kerja</a:t>
            </a:r>
            <a:r>
              <a:rPr lang="en-GB" altLang="en-US" sz="1800" dirty="0">
                <a:latin typeface="Arial Narrow" panose="020B0606020202030204" pitchFamily="34" charset="0"/>
              </a:rPr>
              <a:t> </a:t>
            </a:r>
          </a:p>
          <a:p>
            <a:pPr lvl="2">
              <a:spcBef>
                <a:spcPct val="10000"/>
              </a:spcBef>
              <a:buFontTx/>
              <a:buChar char="•"/>
            </a:pPr>
            <a:r>
              <a:rPr lang="en-GB" altLang="en-US" sz="1800" dirty="0" err="1">
                <a:latin typeface="Arial Narrow" panose="020B0606020202030204" pitchFamily="34" charset="0"/>
              </a:rPr>
              <a:t>Faktor</a:t>
            </a:r>
            <a:r>
              <a:rPr lang="en-GB" altLang="en-US" sz="1800" dirty="0">
                <a:latin typeface="Arial Narrow" panose="020B0606020202030204" pitchFamily="34" charset="0"/>
              </a:rPr>
              <a:t> </a:t>
            </a:r>
            <a:r>
              <a:rPr lang="en-GB" altLang="en-US" sz="1800" dirty="0" err="1">
                <a:latin typeface="Arial Narrow" panose="020B0606020202030204" pitchFamily="34" charset="0"/>
              </a:rPr>
              <a:t>fisika</a:t>
            </a:r>
            <a:r>
              <a:rPr lang="en-GB" altLang="en-US" sz="1800" dirty="0">
                <a:latin typeface="Arial Narrow" panose="020B0606020202030204" pitchFamily="34" charset="0"/>
              </a:rPr>
              <a:t> (</a:t>
            </a:r>
            <a:r>
              <a:rPr lang="en-GB" altLang="en-US" sz="1800" dirty="0" err="1">
                <a:latin typeface="Arial Narrow" panose="020B0606020202030204" pitchFamily="34" charset="0"/>
              </a:rPr>
              <a:t>kebisingan</a:t>
            </a:r>
            <a:r>
              <a:rPr lang="en-GB" altLang="en-US" sz="1800" dirty="0">
                <a:latin typeface="Arial Narrow" panose="020B0606020202030204" pitchFamily="34" charset="0"/>
              </a:rPr>
              <a:t>, </a:t>
            </a:r>
            <a:r>
              <a:rPr lang="en-GB" altLang="en-US" sz="1800" dirty="0" err="1">
                <a:latin typeface="Arial Narrow" panose="020B0606020202030204" pitchFamily="34" charset="0"/>
              </a:rPr>
              <a:t>suhu</a:t>
            </a:r>
            <a:r>
              <a:rPr lang="en-GB" altLang="en-US" sz="1800" dirty="0">
                <a:latin typeface="Arial Narrow" panose="020B0606020202030204" pitchFamily="34" charset="0"/>
              </a:rPr>
              <a:t>, </a:t>
            </a:r>
            <a:r>
              <a:rPr lang="en-GB" altLang="en-US" sz="1800" dirty="0" err="1">
                <a:latin typeface="Arial Narrow" panose="020B0606020202030204" pitchFamily="34" charset="0"/>
              </a:rPr>
              <a:t>dll</a:t>
            </a:r>
            <a:r>
              <a:rPr lang="en-GB" altLang="en-US" sz="1800" dirty="0">
                <a:latin typeface="Arial Narrow" panose="020B0606020202030204" pitchFamily="34" charset="0"/>
              </a:rPr>
              <a:t>)</a:t>
            </a:r>
          </a:p>
          <a:p>
            <a:pPr lvl="2">
              <a:spcBef>
                <a:spcPct val="10000"/>
              </a:spcBef>
              <a:buFontTx/>
              <a:buChar char="•"/>
            </a:pPr>
            <a:r>
              <a:rPr lang="en-GB" altLang="en-US" sz="1800" dirty="0" err="1">
                <a:latin typeface="Arial Narrow" panose="020B0606020202030204" pitchFamily="34" charset="0"/>
              </a:rPr>
              <a:t>Faktor</a:t>
            </a:r>
            <a:r>
              <a:rPr lang="en-GB" altLang="en-US" sz="1800" dirty="0">
                <a:latin typeface="Arial Narrow" panose="020B0606020202030204" pitchFamily="34" charset="0"/>
              </a:rPr>
              <a:t> </a:t>
            </a:r>
            <a:r>
              <a:rPr lang="en-GB" altLang="en-US" sz="1800" dirty="0" err="1">
                <a:latin typeface="Arial Narrow" panose="020B0606020202030204" pitchFamily="34" charset="0"/>
              </a:rPr>
              <a:t>kimia</a:t>
            </a:r>
            <a:r>
              <a:rPr lang="en-GB" altLang="en-US" sz="1800" dirty="0">
                <a:latin typeface="Arial Narrow" panose="020B0606020202030204" pitchFamily="34" charset="0"/>
              </a:rPr>
              <a:t> (</a:t>
            </a:r>
            <a:r>
              <a:rPr lang="en-GB" altLang="en-US" sz="1800" dirty="0" err="1">
                <a:latin typeface="Arial Narrow" panose="020B0606020202030204" pitchFamily="34" charset="0"/>
              </a:rPr>
              <a:t>debu</a:t>
            </a:r>
            <a:r>
              <a:rPr lang="en-GB" altLang="en-US" sz="1800" dirty="0">
                <a:latin typeface="Arial Narrow" panose="020B0606020202030204" pitchFamily="34" charset="0"/>
              </a:rPr>
              <a:t>/gas/</a:t>
            </a:r>
            <a:r>
              <a:rPr lang="en-GB" altLang="en-US" sz="1800" dirty="0" err="1">
                <a:latin typeface="Arial Narrow" panose="020B0606020202030204" pitchFamily="34" charset="0"/>
              </a:rPr>
              <a:t>uap</a:t>
            </a:r>
            <a:r>
              <a:rPr lang="en-GB" altLang="en-US" sz="1800" dirty="0">
                <a:latin typeface="Arial Narrow" panose="020B0606020202030204" pitchFamily="34" charset="0"/>
              </a:rPr>
              <a:t> </a:t>
            </a:r>
            <a:r>
              <a:rPr lang="en-GB" altLang="en-US" sz="1800" dirty="0" err="1">
                <a:latin typeface="Arial Narrow" panose="020B0606020202030204" pitchFamily="34" charset="0"/>
              </a:rPr>
              <a:t>bahan</a:t>
            </a:r>
            <a:r>
              <a:rPr lang="en-GB" altLang="en-US" sz="1800" dirty="0">
                <a:latin typeface="Arial Narrow" panose="020B0606020202030204" pitchFamily="34" charset="0"/>
              </a:rPr>
              <a:t>) </a:t>
            </a:r>
          </a:p>
          <a:p>
            <a:pPr lvl="2">
              <a:spcBef>
                <a:spcPct val="10000"/>
              </a:spcBef>
              <a:buFontTx/>
              <a:buChar char="•"/>
            </a:pPr>
            <a:r>
              <a:rPr lang="en-GB" altLang="en-US" sz="1800" dirty="0" err="1">
                <a:latin typeface="Arial Narrow" panose="020B0606020202030204" pitchFamily="34" charset="0"/>
              </a:rPr>
              <a:t>Faktor</a:t>
            </a:r>
            <a:r>
              <a:rPr lang="en-GB" altLang="en-US" sz="1800" dirty="0">
                <a:latin typeface="Arial Narrow" panose="020B0606020202030204" pitchFamily="34" charset="0"/>
              </a:rPr>
              <a:t> </a:t>
            </a:r>
            <a:r>
              <a:rPr lang="en-GB" altLang="en-US" sz="1800" dirty="0" err="1">
                <a:latin typeface="Arial Narrow" panose="020B0606020202030204" pitchFamily="34" charset="0"/>
              </a:rPr>
              <a:t>ergonomi</a:t>
            </a:r>
            <a:endParaRPr lang="en-GB" altLang="en-US" sz="1800" dirty="0">
              <a:latin typeface="Arial Narrow" panose="020B0606020202030204" pitchFamily="34" charset="0"/>
            </a:endParaRPr>
          </a:p>
          <a:p>
            <a:pPr lvl="2">
              <a:spcBef>
                <a:spcPct val="10000"/>
              </a:spcBef>
              <a:buFontTx/>
              <a:buChar char="•"/>
            </a:pPr>
            <a:r>
              <a:rPr lang="en-GB" altLang="en-US" sz="1800" dirty="0" err="1">
                <a:latin typeface="Arial Narrow" panose="020B0606020202030204" pitchFamily="34" charset="0"/>
              </a:rPr>
              <a:t>Faktor</a:t>
            </a:r>
            <a:r>
              <a:rPr lang="en-GB" altLang="en-US" sz="1800" dirty="0">
                <a:latin typeface="Arial Narrow" panose="020B0606020202030204" pitchFamily="34" charset="0"/>
              </a:rPr>
              <a:t> </a:t>
            </a:r>
            <a:r>
              <a:rPr lang="en-GB" altLang="en-US" sz="1800" dirty="0" err="1">
                <a:latin typeface="Arial Narrow" panose="020B0606020202030204" pitchFamily="34" charset="0"/>
              </a:rPr>
              <a:t>biologi</a:t>
            </a:r>
            <a:endParaRPr lang="en-GB" altLang="en-US" sz="1800" dirty="0">
              <a:latin typeface="Arial Narrow" panose="020B0606020202030204" pitchFamily="34" charset="0"/>
            </a:endParaRPr>
          </a:p>
          <a:p>
            <a:pPr lvl="2">
              <a:spcBef>
                <a:spcPct val="10000"/>
              </a:spcBef>
              <a:buFontTx/>
              <a:buChar char="•"/>
            </a:pPr>
            <a:r>
              <a:rPr lang="en-GB" altLang="en-US" sz="1800" dirty="0" err="1">
                <a:latin typeface="Arial Narrow" panose="020B0606020202030204" pitchFamily="34" charset="0"/>
              </a:rPr>
              <a:t>Faktor</a:t>
            </a:r>
            <a:r>
              <a:rPr lang="en-GB" altLang="en-US" sz="1800" dirty="0">
                <a:latin typeface="Arial Narrow" panose="020B0606020202030204" pitchFamily="34" charset="0"/>
              </a:rPr>
              <a:t> </a:t>
            </a:r>
            <a:r>
              <a:rPr lang="en-GB" altLang="en-US" sz="1800" dirty="0" err="1">
                <a:latin typeface="Arial Narrow" panose="020B0606020202030204" pitchFamily="34" charset="0"/>
              </a:rPr>
              <a:t>Psikologi</a:t>
            </a:r>
            <a:endParaRPr lang="en-GB" altLang="en-US" sz="1800" dirty="0">
              <a:latin typeface="Arial Narrow" panose="020B0606020202030204" pitchFamily="34" charset="0"/>
            </a:endParaRPr>
          </a:p>
          <a:p>
            <a:pPr lvl="1">
              <a:spcBef>
                <a:spcPct val="10000"/>
              </a:spcBef>
              <a:buFont typeface="Calibri" panose="020F0502020204030204" pitchFamily="34" charset="0"/>
              <a:buAutoNum type="arabicPeriod" startAt="2"/>
            </a:pPr>
            <a:r>
              <a:rPr lang="en-GB" altLang="en-US" sz="1800" dirty="0" err="1">
                <a:latin typeface="Arial Narrow" panose="020B0606020202030204" pitchFamily="34" charset="0"/>
              </a:rPr>
              <a:t>Pemantauan</a:t>
            </a:r>
            <a:r>
              <a:rPr lang="en-GB" altLang="en-US" sz="1800" dirty="0">
                <a:latin typeface="Arial Narrow" panose="020B0606020202030204" pitchFamily="34" charset="0"/>
              </a:rPr>
              <a:t> </a:t>
            </a:r>
            <a:r>
              <a:rPr lang="en-GB" altLang="en-US" sz="1800" dirty="0" err="1">
                <a:latin typeface="Arial Narrow" panose="020B0606020202030204" pitchFamily="34" charset="0"/>
              </a:rPr>
              <a:t>kesehatan</a:t>
            </a:r>
            <a:r>
              <a:rPr lang="en-GB" altLang="en-US" sz="1800" dirty="0">
                <a:latin typeface="Arial Narrow" panose="020B0606020202030204" pitchFamily="34" charset="0"/>
              </a:rPr>
              <a:t> (</a:t>
            </a:r>
            <a:r>
              <a:rPr lang="en-GB" altLang="en-US" sz="1800" dirty="0" err="1">
                <a:latin typeface="Arial Narrow" panose="020B0606020202030204" pitchFamily="34" charset="0"/>
              </a:rPr>
              <a:t>awal</a:t>
            </a:r>
            <a:r>
              <a:rPr lang="en-GB" altLang="en-US" sz="1800" dirty="0">
                <a:latin typeface="Arial Narrow" panose="020B0606020202030204" pitchFamily="34" charset="0"/>
              </a:rPr>
              <a:t>, </a:t>
            </a:r>
            <a:r>
              <a:rPr lang="en-GB" altLang="en-US" sz="1800" dirty="0" err="1">
                <a:latin typeface="Arial Narrow" panose="020B0606020202030204" pitchFamily="34" charset="0"/>
              </a:rPr>
              <a:t>berkala</a:t>
            </a:r>
            <a:r>
              <a:rPr lang="en-GB" altLang="en-US" sz="1800" dirty="0">
                <a:latin typeface="Arial Narrow" panose="020B0606020202030204" pitchFamily="34" charset="0"/>
              </a:rPr>
              <a:t> &amp; </a:t>
            </a:r>
            <a:r>
              <a:rPr lang="en-GB" altLang="en-US" sz="1800" dirty="0" err="1">
                <a:latin typeface="Arial Narrow" panose="020B0606020202030204" pitchFamily="34" charset="0"/>
              </a:rPr>
              <a:t>khusus</a:t>
            </a:r>
            <a:r>
              <a:rPr lang="en-GB" altLang="en-US" sz="1800" dirty="0">
                <a:latin typeface="Arial Narrow" panose="020B0606020202030204" pitchFamily="34" charset="0"/>
              </a:rPr>
              <a:t>)</a:t>
            </a:r>
          </a:p>
          <a:p>
            <a:pPr lvl="1">
              <a:spcBef>
                <a:spcPct val="10000"/>
              </a:spcBef>
              <a:buFont typeface="Calibri" panose="020F0502020204030204" pitchFamily="34" charset="0"/>
              <a:buAutoNum type="arabicPeriod" startAt="2"/>
            </a:pPr>
            <a:r>
              <a:rPr lang="en-GB" altLang="en-US" sz="1800" dirty="0" err="1">
                <a:latin typeface="Arial Narrow" panose="020B0606020202030204" pitchFamily="34" charset="0"/>
              </a:rPr>
              <a:t>Pemantauan</a:t>
            </a:r>
            <a:r>
              <a:rPr lang="en-GB" altLang="en-US" sz="1800" dirty="0">
                <a:latin typeface="Arial Narrow" panose="020B0606020202030204" pitchFamily="34" charset="0"/>
              </a:rPr>
              <a:t> UKL UPL (</a:t>
            </a:r>
            <a:r>
              <a:rPr lang="en-GB" altLang="en-US" sz="1800" dirty="0" err="1">
                <a:latin typeface="Arial Narrow" panose="020B0606020202030204" pitchFamily="34" charset="0"/>
              </a:rPr>
              <a:t>pengukuran</a:t>
            </a:r>
            <a:r>
              <a:rPr lang="en-GB" altLang="en-US" sz="1800" dirty="0">
                <a:latin typeface="Arial Narrow" panose="020B0606020202030204" pitchFamily="34" charset="0"/>
              </a:rPr>
              <a:t> air </a:t>
            </a:r>
            <a:r>
              <a:rPr lang="en-GB" altLang="en-US" sz="1800" dirty="0" err="1">
                <a:latin typeface="Arial Narrow" panose="020B0606020202030204" pitchFamily="34" charset="0"/>
              </a:rPr>
              <a:t>limbah</a:t>
            </a:r>
            <a:r>
              <a:rPr lang="en-GB" altLang="en-US" sz="1800" dirty="0">
                <a:latin typeface="Arial Narrow" panose="020B0606020202030204" pitchFamily="34" charset="0"/>
              </a:rPr>
              <a:t>, </a:t>
            </a:r>
            <a:r>
              <a:rPr lang="en-GB" altLang="en-US" sz="1800" dirty="0" err="1">
                <a:latin typeface="Arial Narrow" panose="020B0606020202030204" pitchFamily="34" charset="0"/>
              </a:rPr>
              <a:t>udara</a:t>
            </a:r>
            <a:r>
              <a:rPr lang="en-GB" altLang="en-US" sz="1800" dirty="0">
                <a:latin typeface="Arial Narrow" panose="020B0606020202030204" pitchFamily="34" charset="0"/>
              </a:rPr>
              <a:t> </a:t>
            </a:r>
            <a:r>
              <a:rPr lang="en-GB" altLang="en-US" sz="1800" dirty="0" err="1">
                <a:latin typeface="Arial Narrow" panose="020B0606020202030204" pitchFamily="34" charset="0"/>
              </a:rPr>
              <a:t>ambien</a:t>
            </a:r>
            <a:r>
              <a:rPr lang="en-GB" altLang="en-US" sz="1800" dirty="0">
                <a:latin typeface="Arial Narrow" panose="020B0606020202030204" pitchFamily="34" charset="0"/>
              </a:rPr>
              <a:t>, </a:t>
            </a:r>
            <a:r>
              <a:rPr lang="en-GB" altLang="en-US" sz="1800" dirty="0" err="1">
                <a:latin typeface="Arial Narrow" panose="020B0606020202030204" pitchFamily="34" charset="0"/>
              </a:rPr>
              <a:t>kebisingan</a:t>
            </a:r>
            <a:r>
              <a:rPr lang="en-GB" altLang="en-US" sz="1800" dirty="0">
                <a:latin typeface="Arial Narrow" panose="020B0606020202030204" pitchFamily="34" charset="0"/>
              </a:rPr>
              <a:t> </a:t>
            </a:r>
            <a:r>
              <a:rPr lang="en-GB" altLang="en-US" sz="1800" dirty="0" err="1">
                <a:latin typeface="Arial Narrow" panose="020B0606020202030204" pitchFamily="34" charset="0"/>
              </a:rPr>
              <a:t>lingkungan</a:t>
            </a:r>
            <a:r>
              <a:rPr lang="en-GB" altLang="en-US" sz="1800" dirty="0">
                <a:latin typeface="Arial Narrow" panose="020B0606020202030204" pitchFamily="34" charset="0"/>
              </a:rPr>
              <a:t>, uji </a:t>
            </a:r>
            <a:r>
              <a:rPr lang="en-GB" altLang="en-US" sz="1800" dirty="0" err="1">
                <a:latin typeface="Arial Narrow" panose="020B0606020202030204" pitchFamily="34" charset="0"/>
              </a:rPr>
              <a:t>emisi</a:t>
            </a:r>
            <a:r>
              <a:rPr lang="en-GB" altLang="en-US" sz="1800" dirty="0">
                <a:latin typeface="Arial Narrow" panose="020B0606020202030204" pitchFamily="34" charset="0"/>
              </a:rPr>
              <a:t>, </a:t>
            </a:r>
            <a:r>
              <a:rPr lang="en-GB" altLang="en-US" sz="1800" dirty="0" err="1">
                <a:latin typeface="Arial Narrow" panose="020B0606020202030204" pitchFamily="34" charset="0"/>
              </a:rPr>
              <a:t>cerobong</a:t>
            </a:r>
            <a:r>
              <a:rPr lang="en-GB" altLang="en-US" sz="1800" dirty="0">
                <a:latin typeface="Arial Narrow" panose="020B0606020202030204" pitchFamily="34" charset="0"/>
              </a:rPr>
              <a:t> asap, </a:t>
            </a:r>
            <a:r>
              <a:rPr lang="en-GB" altLang="en-US" sz="1800" dirty="0" err="1">
                <a:latin typeface="Arial Narrow" panose="020B0606020202030204" pitchFamily="34" charset="0"/>
              </a:rPr>
              <a:t>dll</a:t>
            </a:r>
            <a:r>
              <a:rPr lang="en-GB" altLang="en-US" sz="1800" dirty="0">
                <a:latin typeface="Arial Narrow" panose="020B0606020202030204" pitchFamily="34" charset="0"/>
              </a:rPr>
              <a:t>)</a:t>
            </a:r>
          </a:p>
        </p:txBody>
      </p:sp>
      <p:sp>
        <p:nvSpPr>
          <p:cNvPr id="62477" name="Slide Number Placeholder 2">
            <a:extLst>
              <a:ext uri="{FF2B5EF4-FFF2-40B4-BE49-F238E27FC236}">
                <a16:creationId xmlns:a16="http://schemas.microsoft.com/office/drawing/2014/main" id="{6E58311E-B228-49F4-A363-2D5B2EC692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21CEC6-89EF-461F-866A-AB81D3138E04}" type="slidenum">
              <a:rPr lang="en-US" altLang="en-US" sz="1400" smtClean="0">
                <a:latin typeface="Times New Roman" panose="02020603050405020304" pitchFamily="18" charset="0"/>
              </a:rPr>
              <a:pPr>
                <a:spcBef>
                  <a:spcPct val="0"/>
                </a:spcBef>
                <a:buFontTx/>
                <a:buNone/>
              </a:pPr>
              <a:t>48</a:t>
            </a:fld>
            <a:endParaRPr lang="en-US" altLang="en-US" sz="1400">
              <a:latin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80345" y="752980"/>
            <a:ext cx="8195226" cy="660437"/>
          </a:xfrm>
          <a:prstGeom prst="rect">
            <a:avLst/>
          </a:prstGeom>
          <a:solidFill>
            <a:schemeClr val="accent5">
              <a:lumMod val="20000"/>
              <a:lumOff val="80000"/>
            </a:schemeClr>
          </a:solidFill>
          <a:ln w="19050">
            <a:solidFill>
              <a:srgbClr val="C00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pemenuhan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hukum</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lain</a:t>
            </a:r>
          </a:p>
        </p:txBody>
      </p:sp>
      <p:sp>
        <p:nvSpPr>
          <p:cNvPr id="66" name="Rectangle 65"/>
          <p:cNvSpPr/>
          <p:nvPr/>
        </p:nvSpPr>
        <p:spPr>
          <a:xfrm>
            <a:off x="302288" y="170902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identifikasi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cxnSp>
        <p:nvCxnSpPr>
          <p:cNvPr id="33" name="Straight Arrow Connector 32"/>
          <p:cNvCxnSpPr>
            <a:stCxn id="70" idx="3"/>
            <a:endCxn id="51" idx="3"/>
          </p:cNvCxnSpPr>
          <p:nvPr/>
        </p:nvCxnSpPr>
        <p:spPr>
          <a:xfrm flipV="1">
            <a:off x="6499261" y="3742672"/>
            <a:ext cx="231234" cy="1048709"/>
          </a:xfrm>
          <a:prstGeom prst="bentConnector3">
            <a:avLst>
              <a:gd name="adj1" fmla="val 191256"/>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02288" y="248946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Menetapkan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frekuensi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Metode</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1" name="Rectangle 40"/>
          <p:cNvSpPr/>
          <p:nvPr/>
        </p:nvSpPr>
        <p:spPr>
          <a:xfrm>
            <a:off x="302288" y="3254437"/>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3" name="Flowchart: Decision 42"/>
          <p:cNvSpPr/>
          <p:nvPr/>
        </p:nvSpPr>
        <p:spPr>
          <a:xfrm>
            <a:off x="538005" y="4364532"/>
            <a:ext cx="2650986"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Tidak</a:t>
            </a:r>
            <a:r>
              <a:rPr lang="en-US" sz="1477" dirty="0">
                <a:solidFill>
                  <a:schemeClr val="tx1"/>
                </a:solidFill>
                <a:latin typeface="Arial Narrow" pitchFamily="34" charset="0"/>
              </a:rPr>
              <a:t> </a:t>
            </a:r>
            <a:r>
              <a:rPr lang="en-US" sz="1477" dirty="0" err="1">
                <a:solidFill>
                  <a:schemeClr val="tx1"/>
                </a:solidFill>
                <a:latin typeface="Arial Narrow" pitchFamily="34" charset="0"/>
              </a:rPr>
              <a:t>memenuhi</a:t>
            </a:r>
            <a:r>
              <a:rPr lang="en-US" sz="1477" dirty="0">
                <a:solidFill>
                  <a:schemeClr val="tx1"/>
                </a:solidFill>
                <a:latin typeface="Arial Narrow" pitchFamily="34" charset="0"/>
              </a:rPr>
              <a:t> ?</a:t>
            </a:r>
          </a:p>
        </p:txBody>
      </p:sp>
      <p:cxnSp>
        <p:nvCxnSpPr>
          <p:cNvPr id="44" name="Straight Arrow Connector 43"/>
          <p:cNvCxnSpPr>
            <a:stCxn id="66" idx="2"/>
            <a:endCxn id="40" idx="0"/>
          </p:cNvCxnSpPr>
          <p:nvPr/>
        </p:nvCxnSpPr>
        <p:spPr>
          <a:xfrm>
            <a:off x="1863499" y="2197965"/>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2"/>
            <a:endCxn id="41" idx="0"/>
          </p:cNvCxnSpPr>
          <p:nvPr/>
        </p:nvCxnSpPr>
        <p:spPr>
          <a:xfrm>
            <a:off x="1863499" y="2978405"/>
            <a:ext cx="0" cy="27603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3" idx="0"/>
          </p:cNvCxnSpPr>
          <p:nvPr/>
        </p:nvCxnSpPr>
        <p:spPr>
          <a:xfrm flipH="1">
            <a:off x="1863499" y="3743381"/>
            <a:ext cx="1" cy="6211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21372" y="3461670"/>
            <a:ext cx="2809123" cy="56200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perbaikan</a:t>
            </a:r>
            <a:endParaRPr lang="en-US" sz="1477" dirty="0">
              <a:solidFill>
                <a:schemeClr val="tx1"/>
              </a:solidFill>
              <a:latin typeface="Arial Narrow" pitchFamily="34" charset="0"/>
            </a:endParaRPr>
          </a:p>
        </p:txBody>
      </p:sp>
      <p:sp>
        <p:nvSpPr>
          <p:cNvPr id="56" name="Rectangle 55"/>
          <p:cNvSpPr/>
          <p:nvPr/>
        </p:nvSpPr>
        <p:spPr>
          <a:xfrm>
            <a:off x="302288" y="5594256"/>
            <a:ext cx="3122422" cy="79019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Memelihara</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pemahaman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status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57" name="Rectangle 56"/>
          <p:cNvSpPr/>
          <p:nvPr/>
        </p:nvSpPr>
        <p:spPr>
          <a:xfrm>
            <a:off x="3921371" y="5683560"/>
            <a:ext cx="2809124" cy="60115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cxnSp>
        <p:nvCxnSpPr>
          <p:cNvPr id="58" name="Straight Arrow Connector 57"/>
          <p:cNvCxnSpPr>
            <a:stCxn id="43" idx="2"/>
            <a:endCxn id="56" idx="0"/>
          </p:cNvCxnSpPr>
          <p:nvPr/>
        </p:nvCxnSpPr>
        <p:spPr>
          <a:xfrm>
            <a:off x="1863498" y="5314955"/>
            <a:ext cx="1" cy="2793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3"/>
            <a:endCxn id="57" idx="1"/>
          </p:cNvCxnSpPr>
          <p:nvPr/>
        </p:nvCxnSpPr>
        <p:spPr>
          <a:xfrm flipV="1">
            <a:off x="3424710" y="5984137"/>
            <a:ext cx="496661" cy="521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Flowchart: Decision 69"/>
          <p:cNvSpPr/>
          <p:nvPr/>
        </p:nvSpPr>
        <p:spPr>
          <a:xfrm>
            <a:off x="4142747" y="4316169"/>
            <a:ext cx="2356515"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Efektif</a:t>
            </a:r>
            <a:r>
              <a:rPr lang="en-US" sz="1477" dirty="0">
                <a:solidFill>
                  <a:schemeClr val="tx1"/>
                </a:solidFill>
                <a:latin typeface="Arial Narrow" pitchFamily="34" charset="0"/>
              </a:rPr>
              <a:t> ?</a:t>
            </a:r>
          </a:p>
        </p:txBody>
      </p:sp>
      <p:cxnSp>
        <p:nvCxnSpPr>
          <p:cNvPr id="71" name="Straight Arrow Connector 70"/>
          <p:cNvCxnSpPr>
            <a:stCxn id="51" idx="2"/>
            <a:endCxn id="70" idx="0"/>
          </p:cNvCxnSpPr>
          <p:nvPr/>
        </p:nvCxnSpPr>
        <p:spPr>
          <a:xfrm flipH="1">
            <a:off x="5321004" y="4023673"/>
            <a:ext cx="4929" cy="292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32"/>
          <p:cNvCxnSpPr>
            <a:stCxn id="43" idx="3"/>
            <a:endCxn id="51" idx="1"/>
          </p:cNvCxnSpPr>
          <p:nvPr/>
        </p:nvCxnSpPr>
        <p:spPr>
          <a:xfrm flipV="1">
            <a:off x="3188992" y="3742672"/>
            <a:ext cx="732379" cy="1097071"/>
          </a:xfrm>
          <a:prstGeom prst="bentConnector3">
            <a:avLst>
              <a:gd name="adj1" fmla="val 50000"/>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2"/>
            <a:endCxn id="57" idx="0"/>
          </p:cNvCxnSpPr>
          <p:nvPr/>
        </p:nvCxnSpPr>
        <p:spPr>
          <a:xfrm>
            <a:off x="5321005" y="5266592"/>
            <a:ext cx="4928" cy="41696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3115895" y="4497895"/>
            <a:ext cx="297698" cy="297016"/>
          </a:xfrm>
          <a:prstGeom prst="rect">
            <a:avLst/>
          </a:prstGeom>
        </p:spPr>
      </p:pic>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4800484" y="5266592"/>
            <a:ext cx="293275" cy="292495"/>
          </a:xfrm>
          <a:prstGeom prst="rect">
            <a:avLst/>
          </a:prstGeom>
        </p:spPr>
      </p:pic>
      <p:sp>
        <p:nvSpPr>
          <p:cNvPr id="134" name="Rectangle 133"/>
          <p:cNvSpPr/>
          <p:nvPr/>
        </p:nvSpPr>
        <p:spPr>
          <a:xfrm>
            <a:off x="7043793" y="5701833"/>
            <a:ext cx="1959531" cy="582990"/>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Laporkan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ke</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endParaRPr lang="en-US" sz="1477" dirty="0">
              <a:solidFill>
                <a:schemeClr val="tx1"/>
              </a:solidFill>
              <a:latin typeface="Arial Narrow" pitchFamily="34" charset="0"/>
            </a:endParaRPr>
          </a:p>
        </p:txBody>
      </p:sp>
      <p:cxnSp>
        <p:nvCxnSpPr>
          <p:cNvPr id="135" name="Straight Arrow Connector 134"/>
          <p:cNvCxnSpPr>
            <a:stCxn id="57" idx="3"/>
            <a:endCxn id="134" idx="1"/>
          </p:cNvCxnSpPr>
          <p:nvPr/>
        </p:nvCxnSpPr>
        <p:spPr>
          <a:xfrm>
            <a:off x="6730495" y="5984137"/>
            <a:ext cx="313298" cy="919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921371" y="1566068"/>
            <a:ext cx="4685876" cy="674739"/>
          </a:xfrm>
          <a:prstGeom prst="rect">
            <a:avLst/>
          </a:prstGeom>
          <a:solidFill>
            <a:schemeClr val="accent3">
              <a:lumMod val="20000"/>
              <a:lumOff val="80000"/>
            </a:schemeClr>
          </a:solid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a:t>
            </a:r>
          </a:p>
        </p:txBody>
      </p:sp>
      <p:pic>
        <p:nvPicPr>
          <p:cNvPr id="139" name="Picture 138"/>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2010251" y="5266592"/>
            <a:ext cx="293275" cy="292495"/>
          </a:xfrm>
          <a:prstGeom prst="rect">
            <a:avLst/>
          </a:prstGeom>
        </p:spPr>
      </p:pic>
      <p:pic>
        <p:nvPicPr>
          <p:cNvPr id="140" name="Picture 139"/>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6571787" y="4394972"/>
            <a:ext cx="297698" cy="297016"/>
          </a:xfrm>
          <a:prstGeom prst="rect">
            <a:avLst/>
          </a:prstGeom>
        </p:spPr>
      </p:pic>
      <p:sp>
        <p:nvSpPr>
          <p:cNvPr id="32" name="Rectangle 31"/>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rgbClr val="FF0000"/>
                </a:solidFill>
                <a:latin typeface="Impact" panose="020B0806030902050204" pitchFamily="34" charset="0"/>
                <a:cs typeface="Arial" panose="020B0604020202020204" pitchFamily="34" charset="0"/>
              </a:rPr>
              <a:t>Evaluasi</a:t>
            </a:r>
            <a:r>
              <a:rPr lang="en-US" sz="2800" dirty="0">
                <a:solidFill>
                  <a:srgbClr val="FF0000"/>
                </a:solidFill>
                <a:latin typeface="Impact" panose="020B0806030902050204" pitchFamily="34" charset="0"/>
                <a:cs typeface="Arial" panose="020B0604020202020204" pitchFamily="34" charset="0"/>
              </a:rPr>
              <a:t> </a:t>
            </a:r>
            <a:r>
              <a:rPr lang="en-US" sz="2800" dirty="0" err="1">
                <a:solidFill>
                  <a:srgbClr val="FF0000"/>
                </a:solidFill>
                <a:latin typeface="Impact" panose="020B0806030902050204" pitchFamily="34" charset="0"/>
                <a:cs typeface="Arial" panose="020B0604020202020204" pitchFamily="34" charset="0"/>
              </a:rPr>
              <a:t>Penaatan</a:t>
            </a:r>
            <a:endParaRPr lang="en-US" sz="2800" dirty="0">
              <a:solidFill>
                <a:srgbClr val="FF0000"/>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1704188-4485-484F-93EE-19590F3FCEC9}"/>
              </a:ext>
            </a:extLst>
          </p:cNvPr>
          <p:cNvSpPr>
            <a:spLocks noGrp="1"/>
          </p:cNvSpPr>
          <p:nvPr>
            <p:ph type="sldNum" sz="quarter" idx="12"/>
          </p:nvPr>
        </p:nvSpPr>
        <p:spPr/>
        <p:txBody>
          <a:bodyPr/>
          <a:lstStyle/>
          <a:p>
            <a:pPr>
              <a:defRPr/>
            </a:pPr>
            <a:fld id="{2E3D3CF9-A8F0-446F-8AA4-23D2A19D86A0}" type="slidenum">
              <a:rPr lang="en-US" smtClean="0"/>
              <a:pPr>
                <a:defRPr/>
              </a:pPr>
              <a:t>49</a:t>
            </a:fld>
            <a:endParaRPr lang="en-US"/>
          </a:p>
        </p:txBody>
      </p:sp>
      <p:sp>
        <p:nvSpPr>
          <p:cNvPr id="2" name="Footer Placeholder 1">
            <a:extLst>
              <a:ext uri="{FF2B5EF4-FFF2-40B4-BE49-F238E27FC236}">
                <a16:creationId xmlns:a16="http://schemas.microsoft.com/office/drawing/2014/main" id="{9114092C-F34A-4366-A145-808BAFEF8E4A}"/>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30" name="Rectangle 29">
            <a:extLst>
              <a:ext uri="{FF2B5EF4-FFF2-40B4-BE49-F238E27FC236}">
                <a16:creationId xmlns:a16="http://schemas.microsoft.com/office/drawing/2014/main" id="{653B8996-DFA1-4EC4-B2F4-7A696C0EBA9F}"/>
              </a:ext>
            </a:extLst>
          </p:cNvPr>
          <p:cNvSpPr/>
          <p:nvPr/>
        </p:nvSpPr>
        <p:spPr>
          <a:xfrm>
            <a:off x="5364089" y="230892"/>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9.1.2)</a:t>
            </a:r>
          </a:p>
        </p:txBody>
      </p:sp>
    </p:spTree>
    <p:extLst>
      <p:ext uri="{BB962C8B-B14F-4D97-AF65-F5344CB8AC3E}">
        <p14:creationId xmlns:p14="http://schemas.microsoft.com/office/powerpoint/2010/main" val="246973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574C3B2-8660-4131-B00D-DE3FBCA31424}"/>
              </a:ext>
            </a:extLst>
          </p:cNvPr>
          <p:cNvSpPr/>
          <p:nvPr/>
        </p:nvSpPr>
        <p:spPr>
          <a:xfrm rot="5400000">
            <a:off x="646113" y="4756150"/>
            <a:ext cx="671512" cy="1982788"/>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23">
            <a:extLst>
              <a:ext uri="{FF2B5EF4-FFF2-40B4-BE49-F238E27FC236}">
                <a16:creationId xmlns:a16="http://schemas.microsoft.com/office/drawing/2014/main" id="{CB89B00E-3C76-4B9B-9864-BEDBBBD926AB}"/>
              </a:ext>
            </a:extLst>
          </p:cNvPr>
          <p:cNvSpPr/>
          <p:nvPr/>
        </p:nvSpPr>
        <p:spPr>
          <a:xfrm>
            <a:off x="274638" y="0"/>
            <a:ext cx="2200275" cy="54229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entagon 8">
            <a:extLst>
              <a:ext uri="{FF2B5EF4-FFF2-40B4-BE49-F238E27FC236}">
                <a16:creationId xmlns:a16="http://schemas.microsoft.com/office/drawing/2014/main" id="{D645C067-0B01-40DD-A319-F3BCAF2CF65E}"/>
              </a:ext>
            </a:extLst>
          </p:cNvPr>
          <p:cNvSpPr/>
          <p:nvPr/>
        </p:nvSpPr>
        <p:spPr>
          <a:xfrm>
            <a:off x="0" y="287338"/>
            <a:ext cx="1257300" cy="24765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1" dirty="0">
                <a:solidFill>
                  <a:schemeClr val="bg1"/>
                </a:solidFill>
                <a:latin typeface="Accidental Presidency" panose="00000400000000000000" pitchFamily="2" charset="0"/>
              </a:rPr>
              <a:t>SMK3</a:t>
            </a:r>
            <a:endParaRPr lang="en-US" sz="1800" b="1" dirty="0"/>
          </a:p>
        </p:txBody>
      </p:sp>
      <p:sp>
        <p:nvSpPr>
          <p:cNvPr id="10" name="Chevron 9">
            <a:extLst>
              <a:ext uri="{FF2B5EF4-FFF2-40B4-BE49-F238E27FC236}">
                <a16:creationId xmlns:a16="http://schemas.microsoft.com/office/drawing/2014/main" id="{9E6174E6-C579-4DA2-862E-80366DC55D2B}"/>
              </a:ext>
            </a:extLst>
          </p:cNvPr>
          <p:cNvSpPr/>
          <p:nvPr/>
        </p:nvSpPr>
        <p:spPr>
          <a:xfrm>
            <a:off x="1206500" y="287338"/>
            <a:ext cx="227013" cy="247650"/>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1" name="Chevron 10">
            <a:extLst>
              <a:ext uri="{FF2B5EF4-FFF2-40B4-BE49-F238E27FC236}">
                <a16:creationId xmlns:a16="http://schemas.microsoft.com/office/drawing/2014/main" id="{30BAE80C-009C-495B-A82E-1868A290A157}"/>
              </a:ext>
            </a:extLst>
          </p:cNvPr>
          <p:cNvSpPr/>
          <p:nvPr/>
        </p:nvSpPr>
        <p:spPr>
          <a:xfrm>
            <a:off x="1350963" y="285750"/>
            <a:ext cx="173037" cy="246063"/>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2" name="Chevron 11">
            <a:extLst>
              <a:ext uri="{FF2B5EF4-FFF2-40B4-BE49-F238E27FC236}">
                <a16:creationId xmlns:a16="http://schemas.microsoft.com/office/drawing/2014/main" id="{58A40B46-2DBA-4A86-85C5-4E836895F66C}"/>
              </a:ext>
            </a:extLst>
          </p:cNvPr>
          <p:cNvSpPr/>
          <p:nvPr/>
        </p:nvSpPr>
        <p:spPr>
          <a:xfrm>
            <a:off x="1423988" y="285750"/>
            <a:ext cx="152400" cy="246063"/>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56" name="TextBox 55">
            <a:extLst>
              <a:ext uri="{FF2B5EF4-FFF2-40B4-BE49-F238E27FC236}">
                <a16:creationId xmlns:a16="http://schemas.microsoft.com/office/drawing/2014/main" id="{B43A4905-1868-4C0C-BA58-13ED1EE71B05}"/>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65" name="Straight Connector 64">
            <a:extLst>
              <a:ext uri="{FF2B5EF4-FFF2-40B4-BE49-F238E27FC236}">
                <a16:creationId xmlns:a16="http://schemas.microsoft.com/office/drawing/2014/main" id="{CC7B6FA4-366E-4A9E-87BF-77077AF16F3A}"/>
              </a:ext>
            </a:extLst>
          </p:cNvPr>
          <p:cNvCxnSpPr/>
          <p:nvPr/>
        </p:nvCxnSpPr>
        <p:spPr>
          <a:xfrm>
            <a:off x="2628900" y="1735138"/>
            <a:ext cx="12700" cy="45593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A1A90EE-1E26-4E92-92EB-DB16A7046BFB}"/>
              </a:ext>
            </a:extLst>
          </p:cNvPr>
          <p:cNvSpPr/>
          <p:nvPr/>
        </p:nvSpPr>
        <p:spPr>
          <a:xfrm>
            <a:off x="3052763" y="238503"/>
            <a:ext cx="4131259" cy="1569660"/>
          </a:xfrm>
          <a:prstGeom prst="rect">
            <a:avLst/>
          </a:prstGeom>
        </p:spPr>
        <p:txBody>
          <a:bodyPr wrap="none">
            <a:spAutoFit/>
          </a:bodyPr>
          <a:lstStyle/>
          <a:p>
            <a:pPr eaLnBrk="1" fontAlgn="auto" hangingPunct="1">
              <a:spcBef>
                <a:spcPts val="0"/>
              </a:spcBef>
              <a:spcAft>
                <a:spcPts val="0"/>
              </a:spcAft>
              <a:defRPr/>
            </a:pPr>
            <a:r>
              <a:rPr lang="en-US" sz="4800" b="1" dirty="0">
                <a:ln w="18415" cmpd="sng">
                  <a:noFill/>
                  <a:prstDash val="solid"/>
                </a:ln>
                <a:solidFill>
                  <a:schemeClr val="tx1">
                    <a:lumMod val="50000"/>
                    <a:lumOff val="50000"/>
                  </a:schemeClr>
                </a:solidFill>
                <a:latin typeface="Impact" panose="020B0806030902050204" pitchFamily="34" charset="0"/>
                <a:cs typeface="Browallia New" panose="020B0604020202020204" pitchFamily="34" charset="-34"/>
              </a:rPr>
              <a:t>Sejarah Sistem </a:t>
            </a:r>
          </a:p>
          <a:p>
            <a:pPr eaLnBrk="1" fontAlgn="auto" hangingPunct="1">
              <a:spcBef>
                <a:spcPts val="0"/>
              </a:spcBef>
              <a:spcAft>
                <a:spcPts val="0"/>
              </a:spcAft>
              <a:defRPr/>
            </a:pPr>
            <a:r>
              <a:rPr lang="en-US" sz="4800" b="1" dirty="0" err="1">
                <a:ln w="18415" cmpd="sng">
                  <a:noFill/>
                  <a:prstDash val="solid"/>
                </a:ln>
                <a:solidFill>
                  <a:schemeClr val="tx1">
                    <a:lumMod val="50000"/>
                    <a:lumOff val="50000"/>
                  </a:schemeClr>
                </a:solidFill>
                <a:latin typeface="Impact" panose="020B0806030902050204" pitchFamily="34" charset="0"/>
                <a:cs typeface="Browallia New" panose="020B0604020202020204" pitchFamily="34" charset="-34"/>
              </a:rPr>
              <a:t>Manajemen</a:t>
            </a:r>
            <a:r>
              <a:rPr lang="en-US" sz="4800" b="1" dirty="0">
                <a:ln w="18415" cmpd="sng">
                  <a:noFill/>
                  <a:prstDash val="solid"/>
                </a:ln>
                <a:solidFill>
                  <a:schemeClr val="tx1">
                    <a:lumMod val="50000"/>
                    <a:lumOff val="50000"/>
                  </a:schemeClr>
                </a:solidFill>
                <a:latin typeface="Impact" panose="020B0806030902050204" pitchFamily="34" charset="0"/>
                <a:cs typeface="Browallia New" panose="020B0604020202020204" pitchFamily="34" charset="-34"/>
              </a:rPr>
              <a:t> K3</a:t>
            </a:r>
            <a:endParaRPr lang="en-US" sz="4800" dirty="0">
              <a:solidFill>
                <a:schemeClr val="tx1">
                  <a:lumMod val="50000"/>
                  <a:lumOff val="50000"/>
                </a:schemeClr>
              </a:solidFill>
              <a:latin typeface="Impact" panose="020B0806030902050204" pitchFamily="34" charset="0"/>
              <a:cs typeface="Browallia New" panose="020B0604020202020204" pitchFamily="34" charset="-34"/>
            </a:endParaRPr>
          </a:p>
        </p:txBody>
      </p:sp>
      <p:cxnSp>
        <p:nvCxnSpPr>
          <p:cNvPr id="14" name="Straight Connector 13">
            <a:extLst>
              <a:ext uri="{FF2B5EF4-FFF2-40B4-BE49-F238E27FC236}">
                <a16:creationId xmlns:a16="http://schemas.microsoft.com/office/drawing/2014/main" id="{3213411C-E34C-49A3-A9E5-2571F924E767}"/>
              </a:ext>
            </a:extLst>
          </p:cNvPr>
          <p:cNvCxnSpPr/>
          <p:nvPr/>
        </p:nvCxnSpPr>
        <p:spPr>
          <a:xfrm flipH="1" flipV="1">
            <a:off x="485775" y="5465763"/>
            <a:ext cx="15875" cy="101282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393758B-747C-4528-9FEE-09BDF7270905}"/>
              </a:ext>
            </a:extLst>
          </p:cNvPr>
          <p:cNvSpPr/>
          <p:nvPr/>
        </p:nvSpPr>
        <p:spPr>
          <a:xfrm>
            <a:off x="2792413" y="1808163"/>
            <a:ext cx="2946400" cy="4524315"/>
          </a:xfrm>
          <a:prstGeom prst="rect">
            <a:avLst/>
          </a:prstGeom>
        </p:spPr>
        <p:txBody>
          <a:bodyPr>
            <a:spAutoFit/>
          </a:bodyPr>
          <a:lstStyle/>
          <a:p>
            <a:pPr marL="365760" indent="-256032" eaLnBrk="1" fontAlgn="auto" hangingPunct="1">
              <a:spcAft>
                <a:spcPts val="0"/>
              </a:spcAft>
              <a:buFont typeface="Georgia"/>
              <a:buChar char="•"/>
              <a:defRPr/>
            </a:pPr>
            <a:r>
              <a:rPr lang="en-US" sz="1800" b="1" dirty="0" err="1">
                <a:latin typeface="Arial Narrow" pitchFamily="34" charset="0"/>
              </a:rPr>
              <a:t>Pelaksanaan</a:t>
            </a:r>
            <a:r>
              <a:rPr lang="en-US" sz="1800" b="1" dirty="0">
                <a:latin typeface="Arial Narrow" pitchFamily="34" charset="0"/>
              </a:rPr>
              <a:t> K3 </a:t>
            </a:r>
            <a:r>
              <a:rPr lang="en-US" sz="1800" b="1" dirty="0" err="1">
                <a:latin typeface="Arial Narrow" pitchFamily="34" charset="0"/>
              </a:rPr>
              <a:t>sesuai</a:t>
            </a:r>
            <a:r>
              <a:rPr lang="en-US" sz="1800" b="1" dirty="0">
                <a:latin typeface="Arial Narrow" pitchFamily="34" charset="0"/>
              </a:rPr>
              <a:t> UU 1/1970 </a:t>
            </a:r>
            <a:r>
              <a:rPr lang="en-US" sz="1800" b="1" dirty="0" err="1">
                <a:latin typeface="Arial Narrow" pitchFamily="34" charset="0"/>
              </a:rPr>
              <a:t>secara</a:t>
            </a:r>
            <a:r>
              <a:rPr lang="en-US" sz="1800" b="1" dirty="0">
                <a:latin typeface="Arial Narrow" pitchFamily="34" charset="0"/>
              </a:rPr>
              <a:t> </a:t>
            </a:r>
            <a:r>
              <a:rPr lang="en-US" sz="1800" b="1" dirty="0" err="1">
                <a:latin typeface="Arial Narrow" pitchFamily="34" charset="0"/>
              </a:rPr>
              <a:t>eksplisit</a:t>
            </a:r>
            <a:r>
              <a:rPr lang="en-US" sz="1800" b="1" dirty="0">
                <a:latin typeface="Arial Narrow" pitchFamily="34" charset="0"/>
              </a:rPr>
              <a:t> </a:t>
            </a:r>
            <a:r>
              <a:rPr lang="en-US" sz="1800" b="1" dirty="0" err="1">
                <a:latin typeface="Arial Narrow" pitchFamily="34" charset="0"/>
              </a:rPr>
              <a:t>merupakan</a:t>
            </a:r>
            <a:r>
              <a:rPr lang="en-US" sz="1800" b="1" dirty="0">
                <a:latin typeface="Arial Narrow" pitchFamily="34" charset="0"/>
              </a:rPr>
              <a:t> </a:t>
            </a:r>
            <a:r>
              <a:rPr lang="en-US" sz="1800" b="1" dirty="0" err="1">
                <a:latin typeface="Arial Narrow" pitchFamily="34" charset="0"/>
              </a:rPr>
              <a:t>pelaksanaan</a:t>
            </a:r>
            <a:r>
              <a:rPr lang="en-US" sz="1800" b="1" dirty="0">
                <a:latin typeface="Arial Narrow" pitchFamily="34" charset="0"/>
              </a:rPr>
              <a:t> K3 </a:t>
            </a:r>
            <a:r>
              <a:rPr lang="en-US" sz="1800" b="1" dirty="0" err="1">
                <a:latin typeface="Arial Narrow" pitchFamily="34" charset="0"/>
              </a:rPr>
              <a:t>secara</a:t>
            </a:r>
            <a:r>
              <a:rPr lang="en-US" sz="1800" b="1" dirty="0">
                <a:latin typeface="Arial Narrow" pitchFamily="34" charset="0"/>
              </a:rPr>
              <a:t> </a:t>
            </a:r>
            <a:r>
              <a:rPr lang="en-US" sz="1800" b="1" dirty="0" err="1">
                <a:latin typeface="Arial Narrow" pitchFamily="34" charset="0"/>
              </a:rPr>
              <a:t>sistem</a:t>
            </a:r>
            <a:r>
              <a:rPr lang="en-US" sz="1800" b="1" dirty="0">
                <a:latin typeface="Arial Narrow" pitchFamily="34" charset="0"/>
              </a:rPr>
              <a:t> </a:t>
            </a:r>
          </a:p>
          <a:p>
            <a:pPr marL="365760" indent="-256032" eaLnBrk="1" fontAlgn="auto" hangingPunct="1">
              <a:spcAft>
                <a:spcPts val="0"/>
              </a:spcAft>
              <a:buFont typeface="Georgia"/>
              <a:buChar char="•"/>
              <a:defRPr/>
            </a:pPr>
            <a:r>
              <a:rPr lang="en-US" sz="1800" b="1" dirty="0">
                <a:latin typeface="Arial Narrow" pitchFamily="34" charset="0"/>
              </a:rPr>
              <a:t>SMK3 </a:t>
            </a:r>
            <a:r>
              <a:rPr lang="en-US" sz="1800" b="1" dirty="0" err="1">
                <a:latin typeface="Arial Narrow" pitchFamily="34" charset="0"/>
              </a:rPr>
              <a:t>dikeluarkan</a:t>
            </a:r>
            <a:r>
              <a:rPr lang="en-US" sz="1800" b="1" dirty="0">
                <a:latin typeface="Arial Narrow" pitchFamily="34" charset="0"/>
              </a:rPr>
              <a:t> </a:t>
            </a:r>
            <a:r>
              <a:rPr lang="en-US" sz="1800" b="1" dirty="0" err="1">
                <a:latin typeface="Arial Narrow" pitchFamily="34" charset="0"/>
              </a:rPr>
              <a:t>sejak</a:t>
            </a:r>
            <a:r>
              <a:rPr lang="en-US" sz="1800" b="1" dirty="0">
                <a:latin typeface="Arial Narrow" pitchFamily="34" charset="0"/>
              </a:rPr>
              <a:t> 1996 </a:t>
            </a:r>
            <a:r>
              <a:rPr lang="en-US" sz="1800" b="1" dirty="0" err="1">
                <a:latin typeface="Arial Narrow" pitchFamily="34" charset="0"/>
              </a:rPr>
              <a:t>melalui</a:t>
            </a:r>
            <a:r>
              <a:rPr lang="en-US" sz="1800" b="1" dirty="0">
                <a:latin typeface="Arial Narrow" pitchFamily="34" charset="0"/>
              </a:rPr>
              <a:t> </a:t>
            </a:r>
            <a:r>
              <a:rPr lang="en-US" sz="1800" b="1" dirty="0" err="1">
                <a:latin typeface="Arial Narrow" pitchFamily="34" charset="0"/>
              </a:rPr>
              <a:t>Permenaker</a:t>
            </a:r>
            <a:r>
              <a:rPr lang="en-US" sz="1800" b="1" dirty="0">
                <a:latin typeface="Arial Narrow" pitchFamily="34" charset="0"/>
              </a:rPr>
              <a:t> No. 05/Men/1996</a:t>
            </a:r>
          </a:p>
          <a:p>
            <a:pPr marL="365760" indent="-256032" eaLnBrk="1" fontAlgn="auto" hangingPunct="1">
              <a:spcAft>
                <a:spcPts val="0"/>
              </a:spcAft>
              <a:buFont typeface="Georgia"/>
              <a:buChar char="•"/>
              <a:defRPr/>
            </a:pPr>
            <a:r>
              <a:rPr lang="en-US" sz="1800" b="1" dirty="0">
                <a:latin typeface="Arial Narrow" pitchFamily="34" charset="0"/>
              </a:rPr>
              <a:t>Di </a:t>
            </a:r>
            <a:r>
              <a:rPr lang="en-US" sz="1800" b="1" dirty="0" err="1">
                <a:latin typeface="Arial Narrow" pitchFamily="34" charset="0"/>
              </a:rPr>
              <a:t>Internasional</a:t>
            </a:r>
            <a:r>
              <a:rPr lang="en-US" sz="1800" b="1" dirty="0">
                <a:latin typeface="Arial Narrow" pitchFamily="34" charset="0"/>
              </a:rPr>
              <a:t> </a:t>
            </a:r>
            <a:r>
              <a:rPr lang="en-US" sz="1800" b="1" dirty="0" err="1">
                <a:latin typeface="Arial Narrow" pitchFamily="34" charset="0"/>
              </a:rPr>
              <a:t>perkembangan</a:t>
            </a:r>
            <a:r>
              <a:rPr lang="en-US" sz="1800" b="1" dirty="0">
                <a:latin typeface="Arial Narrow" pitchFamily="34" charset="0"/>
              </a:rPr>
              <a:t> </a:t>
            </a:r>
            <a:r>
              <a:rPr lang="en-US" sz="1800" b="1" dirty="0" err="1">
                <a:latin typeface="Arial Narrow" pitchFamily="34" charset="0"/>
              </a:rPr>
              <a:t>sistem</a:t>
            </a:r>
            <a:r>
              <a:rPr lang="en-US" sz="1800" b="1" dirty="0">
                <a:latin typeface="Arial Narrow" pitchFamily="34" charset="0"/>
              </a:rPr>
              <a:t> </a:t>
            </a:r>
            <a:r>
              <a:rPr lang="en-US" sz="1800" b="1" dirty="0" err="1">
                <a:latin typeface="Arial Narrow" pitchFamily="34" charset="0"/>
              </a:rPr>
              <a:t>manajemen</a:t>
            </a:r>
            <a:r>
              <a:rPr lang="en-US" sz="1800" b="1" dirty="0">
                <a:latin typeface="Arial Narrow" pitchFamily="34" charset="0"/>
              </a:rPr>
              <a:t> K3 </a:t>
            </a:r>
            <a:r>
              <a:rPr lang="en-US" sz="1800" b="1" dirty="0" err="1">
                <a:latin typeface="Arial Narrow" pitchFamily="34" charset="0"/>
              </a:rPr>
              <a:t>mulai</a:t>
            </a:r>
            <a:r>
              <a:rPr lang="en-US" sz="1800" b="1" dirty="0">
                <a:latin typeface="Arial Narrow" pitchFamily="34" charset="0"/>
              </a:rPr>
              <a:t> </a:t>
            </a:r>
            <a:r>
              <a:rPr lang="en-US" sz="1800" b="1" dirty="0" err="1">
                <a:latin typeface="Arial Narrow" pitchFamily="34" charset="0"/>
              </a:rPr>
              <a:t>berkembang</a:t>
            </a:r>
            <a:r>
              <a:rPr lang="en-US" sz="1800" b="1" dirty="0">
                <a:latin typeface="Arial Narrow" pitchFamily="34" charset="0"/>
              </a:rPr>
              <a:t> </a:t>
            </a:r>
            <a:r>
              <a:rPr lang="en-US" sz="1800" b="1" dirty="0" err="1">
                <a:latin typeface="Arial Narrow" pitchFamily="34" charset="0"/>
              </a:rPr>
              <a:t>melalui</a:t>
            </a:r>
            <a:r>
              <a:rPr lang="en-US" sz="1800" b="1" dirty="0">
                <a:latin typeface="Arial Narrow" pitchFamily="34" charset="0"/>
              </a:rPr>
              <a:t> ILO </a:t>
            </a:r>
            <a:r>
              <a:rPr lang="en-US" sz="1800" b="1" dirty="0" err="1">
                <a:latin typeface="Arial Narrow" pitchFamily="34" charset="0"/>
              </a:rPr>
              <a:t>Guidline</a:t>
            </a:r>
            <a:r>
              <a:rPr lang="en-US" sz="1800" b="1" dirty="0">
                <a:latin typeface="Arial Narrow" pitchFamily="34" charset="0"/>
              </a:rPr>
              <a:t> </a:t>
            </a:r>
            <a:r>
              <a:rPr lang="en-US" sz="1800" b="1" dirty="0" err="1">
                <a:latin typeface="Arial Narrow" pitchFamily="34" charset="0"/>
              </a:rPr>
              <a:t>Tahun</a:t>
            </a:r>
            <a:r>
              <a:rPr lang="en-US" sz="1800" b="1" dirty="0">
                <a:latin typeface="Arial Narrow" pitchFamily="34" charset="0"/>
              </a:rPr>
              <a:t> 2001</a:t>
            </a:r>
          </a:p>
          <a:p>
            <a:pPr marL="365760" indent="-256032" eaLnBrk="1" fontAlgn="auto" hangingPunct="1">
              <a:spcAft>
                <a:spcPts val="0"/>
              </a:spcAft>
              <a:buFont typeface="Georgia"/>
              <a:buChar char="•"/>
              <a:defRPr/>
            </a:pPr>
            <a:r>
              <a:rPr lang="en-US" sz="1800" b="1" dirty="0">
                <a:latin typeface="Arial Narrow" pitchFamily="34" charset="0"/>
              </a:rPr>
              <a:t>OHSAS 18001 </a:t>
            </a:r>
            <a:r>
              <a:rPr lang="en-US" sz="1800" b="1" dirty="0" err="1">
                <a:latin typeface="Arial Narrow" pitchFamily="34" charset="0"/>
              </a:rPr>
              <a:t>dikembangkan</a:t>
            </a:r>
            <a:r>
              <a:rPr lang="en-US" sz="1800" b="1" dirty="0">
                <a:latin typeface="Arial Narrow" pitchFamily="34" charset="0"/>
              </a:rPr>
              <a:t> pada </a:t>
            </a:r>
            <a:r>
              <a:rPr lang="en-US" sz="1800" b="1" dirty="0" err="1">
                <a:latin typeface="Arial Narrow" pitchFamily="34" charset="0"/>
              </a:rPr>
              <a:t>tahun</a:t>
            </a:r>
            <a:r>
              <a:rPr lang="en-US" sz="1800" b="1" dirty="0">
                <a:latin typeface="Arial Narrow" pitchFamily="34" charset="0"/>
              </a:rPr>
              <a:t> 1999</a:t>
            </a:r>
          </a:p>
          <a:p>
            <a:pPr algn="just" eaLnBrk="1" fontAlgn="auto" hangingPunct="1">
              <a:spcBef>
                <a:spcPts val="0"/>
              </a:spcBef>
              <a:spcAft>
                <a:spcPts val="0"/>
              </a:spcAft>
              <a:defRPr/>
            </a:pPr>
            <a:endParaRPr lang="en-US" sz="1800" dirty="0">
              <a:latin typeface="Arial Narrow" panose="020B0606020202030204" pitchFamily="34" charset="0"/>
              <a:cs typeface="+mn-cs"/>
            </a:endParaRPr>
          </a:p>
        </p:txBody>
      </p:sp>
      <p:cxnSp>
        <p:nvCxnSpPr>
          <p:cNvPr id="29" name="Straight Connector 28">
            <a:extLst>
              <a:ext uri="{FF2B5EF4-FFF2-40B4-BE49-F238E27FC236}">
                <a16:creationId xmlns:a16="http://schemas.microsoft.com/office/drawing/2014/main" id="{8E0675B6-38F4-4EA2-AEFE-D38170061007}"/>
              </a:ext>
            </a:extLst>
          </p:cNvPr>
          <p:cNvCxnSpPr/>
          <p:nvPr/>
        </p:nvCxnSpPr>
        <p:spPr>
          <a:xfrm flipH="1">
            <a:off x="5830888" y="1735138"/>
            <a:ext cx="3175" cy="435927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447" name="Picture 2" descr="http://kesbangpol.kemendagri.go.id/upload/240212-nasional7.jpg">
            <a:extLst>
              <a:ext uri="{FF2B5EF4-FFF2-40B4-BE49-F238E27FC236}">
                <a16:creationId xmlns:a16="http://schemas.microsoft.com/office/drawing/2014/main" id="{F7D48BB3-3C2E-4AC8-8E58-2D0974B74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430338"/>
            <a:ext cx="28162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C301AFCA-7891-4D26-B91D-E2E29A2424A3}"/>
              </a:ext>
            </a:extLst>
          </p:cNvPr>
          <p:cNvSpPr/>
          <p:nvPr/>
        </p:nvSpPr>
        <p:spPr>
          <a:xfrm>
            <a:off x="2908300" y="500063"/>
            <a:ext cx="42863" cy="7778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a:extLst>
              <a:ext uri="{FF2B5EF4-FFF2-40B4-BE49-F238E27FC236}">
                <a16:creationId xmlns:a16="http://schemas.microsoft.com/office/drawing/2014/main" id="{F895EE9C-41DA-4104-A2E6-4E025EAED51A}"/>
              </a:ext>
            </a:extLst>
          </p:cNvPr>
          <p:cNvSpPr/>
          <p:nvPr/>
        </p:nvSpPr>
        <p:spPr>
          <a:xfrm>
            <a:off x="5940425" y="1785938"/>
            <a:ext cx="2946400" cy="4524315"/>
          </a:xfrm>
          <a:prstGeom prst="rect">
            <a:avLst/>
          </a:prstGeom>
        </p:spPr>
        <p:txBody>
          <a:bodyPr>
            <a:spAutoFit/>
          </a:bodyPr>
          <a:lstStyle/>
          <a:p>
            <a:pPr marL="365760" indent="-256032" eaLnBrk="1" fontAlgn="auto" hangingPunct="1">
              <a:spcAft>
                <a:spcPts val="0"/>
              </a:spcAft>
              <a:buFont typeface="Georgia"/>
              <a:buChar char="•"/>
              <a:defRPr/>
            </a:pPr>
            <a:r>
              <a:rPr lang="en-US" sz="1800" b="1" dirty="0">
                <a:latin typeface="Arial Narrow" pitchFamily="34" charset="0"/>
              </a:rPr>
              <a:t>SMK3 </a:t>
            </a:r>
            <a:r>
              <a:rPr lang="en-US" sz="1800" b="1" dirty="0" err="1">
                <a:latin typeface="Arial Narrow" pitchFamily="34" charset="0"/>
              </a:rPr>
              <a:t>ditegaskan</a:t>
            </a:r>
            <a:r>
              <a:rPr lang="en-US" sz="1800" b="1" dirty="0">
                <a:latin typeface="Arial Narrow" pitchFamily="34" charset="0"/>
              </a:rPr>
              <a:t> </a:t>
            </a:r>
            <a:r>
              <a:rPr lang="en-US" sz="1800" b="1" dirty="0" err="1">
                <a:latin typeface="Arial Narrow" pitchFamily="34" charset="0"/>
              </a:rPr>
              <a:t>kembali</a:t>
            </a:r>
            <a:r>
              <a:rPr lang="en-US" sz="1800" b="1" dirty="0">
                <a:latin typeface="Arial Narrow" pitchFamily="34" charset="0"/>
              </a:rPr>
              <a:t> </a:t>
            </a:r>
            <a:r>
              <a:rPr lang="en-US" sz="1800" b="1" dirty="0" err="1">
                <a:latin typeface="Arial Narrow" pitchFamily="34" charset="0"/>
              </a:rPr>
              <a:t>dalam</a:t>
            </a:r>
            <a:r>
              <a:rPr lang="en-US" sz="1800" b="1" dirty="0">
                <a:latin typeface="Arial Narrow" pitchFamily="34" charset="0"/>
              </a:rPr>
              <a:t> UU 13 </a:t>
            </a:r>
            <a:r>
              <a:rPr lang="en-US" sz="1800" b="1" dirty="0" err="1">
                <a:latin typeface="Arial Narrow" pitchFamily="34" charset="0"/>
              </a:rPr>
              <a:t>tahun</a:t>
            </a:r>
            <a:r>
              <a:rPr lang="en-US" sz="1800" b="1" dirty="0">
                <a:latin typeface="Arial Narrow" pitchFamily="34" charset="0"/>
              </a:rPr>
              <a:t> 2003 </a:t>
            </a:r>
            <a:r>
              <a:rPr lang="en-US" sz="1800" b="1" dirty="0" err="1">
                <a:latin typeface="Arial Narrow" pitchFamily="34" charset="0"/>
              </a:rPr>
              <a:t>pasal</a:t>
            </a:r>
            <a:r>
              <a:rPr lang="en-US" sz="1800" b="1" dirty="0">
                <a:latin typeface="Arial Narrow" pitchFamily="34" charset="0"/>
              </a:rPr>
              <a:t> 87</a:t>
            </a:r>
          </a:p>
          <a:p>
            <a:pPr marL="365760" indent="-256032" eaLnBrk="1" fontAlgn="auto" hangingPunct="1">
              <a:spcAft>
                <a:spcPts val="0"/>
              </a:spcAft>
              <a:buFont typeface="Georgia"/>
              <a:buChar char="•"/>
              <a:defRPr/>
            </a:pPr>
            <a:r>
              <a:rPr lang="en-US" sz="1800" b="1" dirty="0">
                <a:latin typeface="Arial Narrow" pitchFamily="34" charset="0"/>
              </a:rPr>
              <a:t>Dan </a:t>
            </a:r>
            <a:r>
              <a:rPr lang="en-US" sz="1800" b="1" dirty="0" err="1">
                <a:latin typeface="Arial Narrow" pitchFamily="34" charset="0"/>
              </a:rPr>
              <a:t>mengamanatkan</a:t>
            </a:r>
            <a:r>
              <a:rPr lang="en-US" sz="1800" b="1" dirty="0">
                <a:latin typeface="Arial Narrow" pitchFamily="34" charset="0"/>
              </a:rPr>
              <a:t> </a:t>
            </a:r>
            <a:r>
              <a:rPr lang="en-US" sz="1800" b="1" dirty="0" err="1">
                <a:latin typeface="Arial Narrow" pitchFamily="34" charset="0"/>
              </a:rPr>
              <a:t>pedoman</a:t>
            </a:r>
            <a:r>
              <a:rPr lang="en-US" sz="1800" b="1" dirty="0">
                <a:latin typeface="Arial Narrow" pitchFamily="34" charset="0"/>
              </a:rPr>
              <a:t> </a:t>
            </a:r>
            <a:r>
              <a:rPr lang="en-US" sz="1800" b="1" dirty="0" err="1">
                <a:latin typeface="Arial Narrow" pitchFamily="34" charset="0"/>
              </a:rPr>
              <a:t>penerapan</a:t>
            </a:r>
            <a:r>
              <a:rPr lang="en-US" sz="1800" b="1" dirty="0">
                <a:latin typeface="Arial Narrow" pitchFamily="34" charset="0"/>
              </a:rPr>
              <a:t> </a:t>
            </a:r>
            <a:r>
              <a:rPr lang="en-US" sz="1800" b="1" dirty="0" err="1">
                <a:latin typeface="Arial Narrow" pitchFamily="34" charset="0"/>
              </a:rPr>
              <a:t>melalui</a:t>
            </a:r>
            <a:r>
              <a:rPr lang="en-US" sz="1800" b="1" dirty="0">
                <a:latin typeface="Arial Narrow" pitchFamily="34" charset="0"/>
              </a:rPr>
              <a:t> </a:t>
            </a:r>
            <a:r>
              <a:rPr lang="en-US" sz="1800" b="1" dirty="0" err="1">
                <a:latin typeface="Arial Narrow" pitchFamily="34" charset="0"/>
              </a:rPr>
              <a:t>Peraturan</a:t>
            </a:r>
            <a:r>
              <a:rPr lang="en-US" sz="1800" b="1" dirty="0">
                <a:latin typeface="Arial Narrow" pitchFamily="34" charset="0"/>
              </a:rPr>
              <a:t> </a:t>
            </a:r>
            <a:r>
              <a:rPr lang="en-US" sz="1800" b="1" dirty="0" err="1">
                <a:latin typeface="Arial Narrow" pitchFamily="34" charset="0"/>
              </a:rPr>
              <a:t>Pemerintah</a:t>
            </a:r>
            <a:r>
              <a:rPr lang="en-US" sz="1800" b="1" dirty="0">
                <a:latin typeface="Arial Narrow" pitchFamily="34" charset="0"/>
              </a:rPr>
              <a:t> No. 50 </a:t>
            </a:r>
            <a:r>
              <a:rPr lang="en-US" sz="1800" b="1" dirty="0" err="1">
                <a:latin typeface="Arial Narrow" pitchFamily="34" charset="0"/>
              </a:rPr>
              <a:t>Tahun</a:t>
            </a:r>
            <a:r>
              <a:rPr lang="en-US" sz="1800" b="1" dirty="0">
                <a:latin typeface="Arial Narrow" pitchFamily="34" charset="0"/>
              </a:rPr>
              <a:t> 2012 </a:t>
            </a:r>
            <a:r>
              <a:rPr lang="en-US" sz="1800" b="1" dirty="0" err="1">
                <a:latin typeface="Arial Narrow" pitchFamily="34" charset="0"/>
              </a:rPr>
              <a:t>tentang</a:t>
            </a:r>
            <a:r>
              <a:rPr lang="en-US" sz="1800" b="1" dirty="0">
                <a:latin typeface="Arial Narrow" pitchFamily="34" charset="0"/>
              </a:rPr>
              <a:t> </a:t>
            </a:r>
            <a:r>
              <a:rPr lang="en-US" sz="1800" b="1" dirty="0" err="1">
                <a:latin typeface="Arial Narrow" pitchFamily="34" charset="0"/>
              </a:rPr>
              <a:t>Penerapan</a:t>
            </a:r>
            <a:r>
              <a:rPr lang="en-US" sz="1800" b="1" dirty="0">
                <a:latin typeface="Arial Narrow" pitchFamily="34" charset="0"/>
              </a:rPr>
              <a:t> SMK3 (12 April 2012)</a:t>
            </a:r>
          </a:p>
          <a:p>
            <a:pPr marL="365760" indent="-256032" eaLnBrk="1" fontAlgn="auto" hangingPunct="1">
              <a:spcAft>
                <a:spcPts val="0"/>
              </a:spcAft>
              <a:buFont typeface="Georgia"/>
              <a:buChar char="•"/>
              <a:defRPr/>
            </a:pPr>
            <a:r>
              <a:rPr lang="en-US" sz="1800" b="1" dirty="0" err="1">
                <a:latin typeface="Arial Narrow" pitchFamily="34" charset="0"/>
              </a:rPr>
              <a:t>Tahun</a:t>
            </a:r>
            <a:r>
              <a:rPr lang="en-US" sz="1800" b="1" dirty="0">
                <a:latin typeface="Arial Narrow" pitchFamily="34" charset="0"/>
              </a:rPr>
              <a:t> 2018, ISO 45001 </a:t>
            </a:r>
            <a:r>
              <a:rPr lang="en-US" sz="1800" b="1" dirty="0" err="1">
                <a:latin typeface="Arial Narrow" pitchFamily="34" charset="0"/>
              </a:rPr>
              <a:t>mengenai</a:t>
            </a:r>
            <a:r>
              <a:rPr lang="en-US" sz="1800" b="1" dirty="0">
                <a:latin typeface="Arial Narrow" pitchFamily="34" charset="0"/>
              </a:rPr>
              <a:t> </a:t>
            </a:r>
            <a:r>
              <a:rPr lang="en-US" sz="1800" b="1" dirty="0" err="1">
                <a:latin typeface="Arial Narrow" pitchFamily="34" charset="0"/>
              </a:rPr>
              <a:t>sistem</a:t>
            </a:r>
            <a:r>
              <a:rPr lang="en-US" sz="1800" b="1" dirty="0">
                <a:latin typeface="Arial Narrow" pitchFamily="34" charset="0"/>
              </a:rPr>
              <a:t> </a:t>
            </a:r>
            <a:r>
              <a:rPr lang="en-US" sz="1800" b="1" dirty="0" err="1">
                <a:latin typeface="Arial Narrow" pitchFamily="34" charset="0"/>
              </a:rPr>
              <a:t>manajemen</a:t>
            </a:r>
            <a:r>
              <a:rPr lang="en-US" sz="1800" b="1" dirty="0">
                <a:latin typeface="Arial Narrow" pitchFamily="34" charset="0"/>
              </a:rPr>
              <a:t> K3 </a:t>
            </a:r>
            <a:r>
              <a:rPr lang="en-US" sz="1800" b="1" dirty="0" err="1">
                <a:latin typeface="Arial Narrow" pitchFamily="34" charset="0"/>
              </a:rPr>
              <a:t>terbit</a:t>
            </a:r>
            <a:r>
              <a:rPr lang="en-US" sz="1800" b="1" dirty="0">
                <a:latin typeface="Arial Narrow" pitchFamily="34" charset="0"/>
              </a:rPr>
              <a:t> yang </a:t>
            </a:r>
            <a:r>
              <a:rPr lang="en-US" sz="1800" b="1" dirty="0" err="1">
                <a:latin typeface="Arial Narrow" pitchFamily="34" charset="0"/>
              </a:rPr>
              <a:t>akan</a:t>
            </a:r>
            <a:r>
              <a:rPr lang="en-US" sz="1800" b="1" dirty="0">
                <a:latin typeface="Arial Narrow" pitchFamily="34" charset="0"/>
              </a:rPr>
              <a:t> </a:t>
            </a:r>
            <a:r>
              <a:rPr lang="en-US" sz="1800" b="1" dirty="0" err="1">
                <a:latin typeface="Arial Narrow" pitchFamily="34" charset="0"/>
              </a:rPr>
              <a:t>menggantikan</a:t>
            </a:r>
            <a:r>
              <a:rPr lang="en-US" sz="1800" b="1" dirty="0">
                <a:latin typeface="Arial Narrow" pitchFamily="34" charset="0"/>
              </a:rPr>
              <a:t> </a:t>
            </a:r>
            <a:r>
              <a:rPr lang="en-US" sz="1800" b="1" dirty="0" err="1">
                <a:latin typeface="Arial Narrow" pitchFamily="34" charset="0"/>
              </a:rPr>
              <a:t>persyaratan</a:t>
            </a:r>
            <a:r>
              <a:rPr lang="en-US" sz="1800" b="1" dirty="0">
                <a:latin typeface="Arial Narrow" pitchFamily="34" charset="0"/>
              </a:rPr>
              <a:t> OHSAS 18001 </a:t>
            </a:r>
            <a:r>
              <a:rPr lang="en-US" sz="1800" b="1" dirty="0" err="1">
                <a:latin typeface="Arial Narrow" pitchFamily="34" charset="0"/>
              </a:rPr>
              <a:t>sebelumnya</a:t>
            </a:r>
            <a:endParaRPr lang="en-US" sz="1800" b="1" dirty="0">
              <a:latin typeface="Arial Narrow" pitchFamily="34" charset="0"/>
            </a:endParaRPr>
          </a:p>
          <a:p>
            <a:pPr marL="285750" indent="-285750" algn="just" eaLnBrk="1" fontAlgn="auto" hangingPunct="1">
              <a:spcBef>
                <a:spcPts val="0"/>
              </a:spcBef>
              <a:spcAft>
                <a:spcPts val="0"/>
              </a:spcAft>
              <a:defRPr/>
            </a:pPr>
            <a:endParaRPr lang="en-US" sz="1800" dirty="0">
              <a:latin typeface="Arial Narrow" panose="020B0606020202030204" pitchFamily="34" charset="0"/>
              <a:cs typeface="+mn-cs"/>
            </a:endParaRPr>
          </a:p>
        </p:txBody>
      </p:sp>
      <p:sp>
        <p:nvSpPr>
          <p:cNvPr id="18450" name="Footer Placeholder 1">
            <a:extLst>
              <a:ext uri="{FF2B5EF4-FFF2-40B4-BE49-F238E27FC236}">
                <a16:creationId xmlns:a16="http://schemas.microsoft.com/office/drawing/2014/main" id="{BD4F3B84-56F1-42F7-B508-18C4BB1A47C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18451" name="Slide Number Placeholder 2">
            <a:extLst>
              <a:ext uri="{FF2B5EF4-FFF2-40B4-BE49-F238E27FC236}">
                <a16:creationId xmlns:a16="http://schemas.microsoft.com/office/drawing/2014/main" id="{56645A99-C725-4908-A156-205F2D73B3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34AED-9861-445B-9CC7-A06C248E8BA6}" type="slidenum">
              <a:rPr lang="en-US" altLang="en-US" sz="1400" smtClean="0">
                <a:latin typeface="Times New Roman" panose="02020603050405020304" pitchFamily="18" charset="0"/>
              </a:rPr>
              <a:pPr>
                <a:spcBef>
                  <a:spcPct val="0"/>
                </a:spcBef>
                <a:buFontTx/>
                <a:buNone/>
              </a:pPr>
              <a:t>5</a:t>
            </a:fld>
            <a:endParaRPr lang="en-US" altLang="en-US" sz="1400">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A94EAB-D4B2-4864-9C9F-685548FE9865}"/>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 name="Straight Connector 14">
            <a:extLst>
              <a:ext uri="{FF2B5EF4-FFF2-40B4-BE49-F238E27FC236}">
                <a16:creationId xmlns:a16="http://schemas.microsoft.com/office/drawing/2014/main" id="{841DBDC2-509B-4FD7-B668-2E65505DB302}"/>
              </a:ext>
            </a:extLst>
          </p:cNvPr>
          <p:cNvCxnSpPr/>
          <p:nvPr/>
        </p:nvCxnSpPr>
        <p:spPr>
          <a:xfrm flipH="1">
            <a:off x="2667000" y="901700"/>
            <a:ext cx="4763"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516" name="Rectangle 26">
            <a:extLst>
              <a:ext uri="{FF2B5EF4-FFF2-40B4-BE49-F238E27FC236}">
                <a16:creationId xmlns:a16="http://schemas.microsoft.com/office/drawing/2014/main" id="{9E79C681-88F2-4E37-9A75-EC28DE11E02A}"/>
              </a:ext>
            </a:extLst>
          </p:cNvPr>
          <p:cNvSpPr>
            <a:spLocks noChangeArrowheads="1"/>
          </p:cNvSpPr>
          <p:nvPr/>
        </p:nvSpPr>
        <p:spPr bwMode="auto">
          <a:xfrm>
            <a:off x="2749550" y="339725"/>
            <a:ext cx="581601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800" b="1" dirty="0">
                <a:latin typeface="Impact" panose="020B0806030902050204" pitchFamily="34" charset="0"/>
                <a:cs typeface="Browallia New" panose="020B0604020202020204" pitchFamily="34" charset="-34"/>
              </a:rPr>
              <a:t>Audit SMK3L</a:t>
            </a:r>
            <a:endParaRPr lang="en-US" altLang="en-US" sz="8800" dirty="0">
              <a:latin typeface="Impact" panose="020B0806030902050204" pitchFamily="34" charset="0"/>
              <a:cs typeface="Browallia New" panose="020B0604020202020204" pitchFamily="34" charset="-34"/>
            </a:endParaRPr>
          </a:p>
        </p:txBody>
      </p:sp>
      <p:sp>
        <p:nvSpPr>
          <p:cNvPr id="64517" name="Rectangle 31">
            <a:extLst>
              <a:ext uri="{FF2B5EF4-FFF2-40B4-BE49-F238E27FC236}">
                <a16:creationId xmlns:a16="http://schemas.microsoft.com/office/drawing/2014/main" id="{28A6B48F-0E4D-4E44-A4C9-5C6C5D7B14AE}"/>
              </a:ext>
            </a:extLst>
          </p:cNvPr>
          <p:cNvSpPr>
            <a:spLocks noChangeArrowheads="1"/>
          </p:cNvSpPr>
          <p:nvPr/>
        </p:nvSpPr>
        <p:spPr bwMode="auto">
          <a:xfrm>
            <a:off x="2743200" y="1643063"/>
            <a:ext cx="6400800" cy="7080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4000" b="1" dirty="0">
                <a:solidFill>
                  <a:schemeClr val="bg1"/>
                </a:solidFill>
                <a:latin typeface="Arial Narrow" panose="020B0606020202030204" pitchFamily="34" charset="0"/>
              </a:rPr>
              <a:t>Sistem </a:t>
            </a:r>
            <a:r>
              <a:rPr lang="en-US" altLang="en-US" sz="4000" b="1" dirty="0" err="1">
                <a:solidFill>
                  <a:schemeClr val="bg1"/>
                </a:solidFill>
                <a:latin typeface="Arial Narrow" panose="020B0606020202030204" pitchFamily="34" charset="0"/>
              </a:rPr>
              <a:t>Manajemen</a:t>
            </a:r>
            <a:r>
              <a:rPr lang="en-US" altLang="en-US" sz="4000" b="1" dirty="0">
                <a:solidFill>
                  <a:schemeClr val="bg1"/>
                </a:solidFill>
                <a:latin typeface="Arial Narrow" panose="020B0606020202030204" pitchFamily="34" charset="0"/>
              </a:rPr>
              <a:t> K3L</a:t>
            </a:r>
            <a:r>
              <a:rPr lang="en-US" altLang="en-US" sz="2800" b="1" dirty="0">
                <a:solidFill>
                  <a:schemeClr val="bg1"/>
                </a:solidFill>
                <a:latin typeface="Arial Narrow" panose="020B0606020202030204" pitchFamily="34" charset="0"/>
              </a:rPr>
              <a:t> </a:t>
            </a:r>
          </a:p>
        </p:txBody>
      </p:sp>
      <p:graphicFrame>
        <p:nvGraphicFramePr>
          <p:cNvPr id="13" name="Diagram 12">
            <a:extLst>
              <a:ext uri="{FF2B5EF4-FFF2-40B4-BE49-F238E27FC236}">
                <a16:creationId xmlns:a16="http://schemas.microsoft.com/office/drawing/2014/main" id="{2B88C58A-E27A-4130-8D8E-EDD5DD594FA9}"/>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 Box 1031">
            <a:extLst>
              <a:ext uri="{FF2B5EF4-FFF2-40B4-BE49-F238E27FC236}">
                <a16:creationId xmlns:a16="http://schemas.microsoft.com/office/drawing/2014/main" id="{FF9F8546-008F-4FBD-9FC1-89026D4DDFCF}"/>
              </a:ext>
            </a:extLst>
          </p:cNvPr>
          <p:cNvSpPr txBox="1">
            <a:spLocks noChangeArrowheads="1"/>
          </p:cNvSpPr>
          <p:nvPr/>
        </p:nvSpPr>
        <p:spPr bwMode="auto">
          <a:xfrm>
            <a:off x="2801938" y="2611438"/>
            <a:ext cx="6111875" cy="2032000"/>
          </a:xfrm>
          <a:prstGeom prst="rect">
            <a:avLst/>
          </a:prstGeom>
          <a:noFill/>
          <a:ln>
            <a:noFill/>
          </a:ln>
        </p:spPr>
        <p:txBody>
          <a:bodyPr>
            <a:spAutoFit/>
          </a:bodyPr>
          <a:lstStyle>
            <a:lvl1pPr>
              <a:tabLst>
                <a:tab pos="342900" algn="l"/>
                <a:tab pos="682625" algn="l"/>
              </a:tabLst>
              <a:defRPr sz="1600">
                <a:solidFill>
                  <a:schemeClr val="tx1"/>
                </a:solidFill>
                <a:latin typeface="Tahoma" panose="020B0604030504040204" pitchFamily="34" charset="0"/>
              </a:defRPr>
            </a:lvl1pPr>
            <a:lvl2pPr>
              <a:tabLst>
                <a:tab pos="342900" algn="l"/>
                <a:tab pos="682625" algn="l"/>
              </a:tabLst>
              <a:defRPr sz="1600">
                <a:solidFill>
                  <a:schemeClr val="tx1"/>
                </a:solidFill>
                <a:latin typeface="Tahoma" panose="020B0604030504040204" pitchFamily="34" charset="0"/>
              </a:defRPr>
            </a:lvl2pPr>
            <a:lvl3pPr marL="1143000" indent="-228600">
              <a:tabLst>
                <a:tab pos="342900" algn="l"/>
                <a:tab pos="682625" algn="l"/>
              </a:tabLst>
              <a:defRPr sz="1600">
                <a:solidFill>
                  <a:schemeClr val="tx1"/>
                </a:solidFill>
                <a:latin typeface="Tahoma" panose="020B0604030504040204" pitchFamily="34" charset="0"/>
              </a:defRPr>
            </a:lvl3pPr>
            <a:lvl4pPr marL="1600200" indent="-228600">
              <a:tabLst>
                <a:tab pos="342900" algn="l"/>
                <a:tab pos="682625" algn="l"/>
              </a:tabLst>
              <a:defRPr sz="1600">
                <a:solidFill>
                  <a:schemeClr val="tx1"/>
                </a:solidFill>
                <a:latin typeface="Tahoma" panose="020B0604030504040204" pitchFamily="34" charset="0"/>
              </a:defRPr>
            </a:lvl4pPr>
            <a:lvl5pPr marL="2057400" indent="-228600">
              <a:tabLst>
                <a:tab pos="342900" algn="l"/>
                <a:tab pos="682625" algn="l"/>
              </a:tabLst>
              <a:defRPr sz="1600">
                <a:solidFill>
                  <a:schemeClr val="tx1"/>
                </a:solidFill>
                <a:latin typeface="Tahoma" panose="020B0604030504040204" pitchFamily="34" charset="0"/>
              </a:defRPr>
            </a:lvl5pPr>
            <a:lvl6pPr marL="25146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6pPr>
            <a:lvl7pPr marL="29718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7pPr>
            <a:lvl8pPr marL="34290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8pPr>
            <a:lvl9pPr marL="3886200" indent="-228600" algn="ctr" eaLnBrk="0" fontAlgn="base" hangingPunct="0">
              <a:spcBef>
                <a:spcPct val="0"/>
              </a:spcBef>
              <a:spcAft>
                <a:spcPct val="0"/>
              </a:spcAft>
              <a:tabLst>
                <a:tab pos="342900" algn="l"/>
                <a:tab pos="682625" algn="l"/>
              </a:tabLst>
              <a:defRPr sz="1600">
                <a:solidFill>
                  <a:schemeClr val="tx1"/>
                </a:solidFill>
                <a:latin typeface="Tahoma" panose="020B0604030504040204" pitchFamily="34" charset="0"/>
              </a:defRPr>
            </a:lvl9pPr>
          </a:lstStyle>
          <a:p>
            <a:pPr>
              <a:spcBef>
                <a:spcPct val="50000"/>
              </a:spcBef>
              <a:defRPr/>
            </a:pPr>
            <a:r>
              <a:rPr lang="en-US" sz="1800" dirty="0" err="1">
                <a:latin typeface="Arial Narrow" pitchFamily="34" charset="0"/>
                <a:cs typeface="+mn-cs"/>
              </a:rPr>
              <a:t>Organisasi</a:t>
            </a:r>
            <a:r>
              <a:rPr lang="en-US" sz="1800" dirty="0">
                <a:latin typeface="Arial Narrow" pitchFamily="34" charset="0"/>
                <a:cs typeface="+mn-cs"/>
              </a:rPr>
              <a:t> </a:t>
            </a:r>
            <a:r>
              <a:rPr lang="en-US" sz="1800" dirty="0" err="1">
                <a:latin typeface="Arial Narrow" pitchFamily="34" charset="0"/>
                <a:cs typeface="+mn-cs"/>
              </a:rPr>
              <a:t>harus</a:t>
            </a:r>
            <a:r>
              <a:rPr lang="en-US" sz="1800" dirty="0">
                <a:latin typeface="Arial Narrow" pitchFamily="34" charset="0"/>
                <a:cs typeface="+mn-cs"/>
              </a:rPr>
              <a:t> </a:t>
            </a:r>
            <a:r>
              <a:rPr lang="en-US" sz="1800" dirty="0" err="1">
                <a:latin typeface="Arial Narrow" pitchFamily="34" charset="0"/>
                <a:cs typeface="+mn-cs"/>
              </a:rPr>
              <a:t>melakukan</a:t>
            </a:r>
            <a:r>
              <a:rPr lang="en-US" sz="1800" dirty="0">
                <a:latin typeface="Arial Narrow" pitchFamily="34" charset="0"/>
                <a:cs typeface="+mn-cs"/>
              </a:rPr>
              <a:t> audit SMK3L </a:t>
            </a:r>
            <a:r>
              <a:rPr lang="en-US" sz="1800" dirty="0" err="1">
                <a:latin typeface="Arial Narrow" pitchFamily="34" charset="0"/>
                <a:cs typeface="+mn-cs"/>
              </a:rPr>
              <a:t>untuk</a:t>
            </a:r>
            <a:r>
              <a:rPr lang="en-US" sz="1800" dirty="0">
                <a:latin typeface="Arial Narrow" pitchFamily="34" charset="0"/>
                <a:cs typeface="+mn-cs"/>
              </a:rPr>
              <a:t> </a:t>
            </a:r>
            <a:r>
              <a:rPr lang="en-US" sz="1800" dirty="0" err="1">
                <a:latin typeface="Arial Narrow" pitchFamily="34" charset="0"/>
                <a:cs typeface="+mn-cs"/>
              </a:rPr>
              <a:t>mengetahui</a:t>
            </a:r>
            <a:r>
              <a:rPr lang="en-US" sz="1800" dirty="0">
                <a:latin typeface="Arial Narrow" pitchFamily="34" charset="0"/>
                <a:cs typeface="+mn-cs"/>
              </a:rPr>
              <a:t> </a:t>
            </a:r>
            <a:r>
              <a:rPr lang="en-US" sz="1800" dirty="0" err="1">
                <a:latin typeface="Arial Narrow" pitchFamily="34" charset="0"/>
                <a:cs typeface="+mn-cs"/>
              </a:rPr>
              <a:t>keefektifan</a:t>
            </a:r>
            <a:r>
              <a:rPr lang="en-US" sz="1800" dirty="0">
                <a:latin typeface="Arial Narrow" pitchFamily="34" charset="0"/>
                <a:cs typeface="+mn-cs"/>
              </a:rPr>
              <a:t> </a:t>
            </a:r>
            <a:r>
              <a:rPr lang="en-US" sz="1800" dirty="0" err="1">
                <a:latin typeface="Arial Narrow" pitchFamily="34" charset="0"/>
                <a:cs typeface="+mn-cs"/>
              </a:rPr>
              <a:t>penerapan</a:t>
            </a:r>
            <a:r>
              <a:rPr lang="en-US" sz="1800" dirty="0">
                <a:latin typeface="Arial Narrow" pitchFamily="34" charset="0"/>
                <a:cs typeface="+mn-cs"/>
              </a:rPr>
              <a:t> SMK3L. </a:t>
            </a:r>
            <a:r>
              <a:rPr lang="en-US" sz="1800" dirty="0" err="1">
                <a:latin typeface="Arial Narrow" pitchFamily="34" charset="0"/>
                <a:cs typeface="+mn-cs"/>
              </a:rPr>
              <a:t>Proses</a:t>
            </a:r>
            <a:r>
              <a:rPr lang="en-US" sz="1800" dirty="0">
                <a:latin typeface="Arial Narrow" pitchFamily="34" charset="0"/>
                <a:cs typeface="+mn-cs"/>
              </a:rPr>
              <a:t> audit internal </a:t>
            </a:r>
            <a:r>
              <a:rPr lang="en-US" sz="1800" dirty="0" err="1">
                <a:latin typeface="Arial Narrow" pitchFamily="34" charset="0"/>
                <a:cs typeface="+mn-cs"/>
              </a:rPr>
              <a:t>harus</a:t>
            </a:r>
            <a:r>
              <a:rPr lang="en-US" sz="1800" dirty="0">
                <a:latin typeface="Arial Narrow" pitchFamily="34" charset="0"/>
                <a:cs typeface="+mn-cs"/>
              </a:rPr>
              <a:t>;</a:t>
            </a:r>
          </a:p>
          <a:p>
            <a:pPr marL="568325" lvl="1" indent="-220663">
              <a:spcBef>
                <a:spcPts val="0"/>
              </a:spcBef>
              <a:buFont typeface="Wingdings" panose="05000000000000000000" pitchFamily="2" charset="2"/>
              <a:buChar char="Ø"/>
              <a:tabLst/>
              <a:defRPr/>
            </a:pPr>
            <a:r>
              <a:rPr lang="en-US" sz="1800" dirty="0">
                <a:latin typeface="Arial Narrow" pitchFamily="34" charset="0"/>
                <a:cs typeface="+mn-cs"/>
              </a:rPr>
              <a:t> </a:t>
            </a:r>
            <a:r>
              <a:rPr lang="en-US" sz="1800" dirty="0" err="1">
                <a:latin typeface="Arial Narrow" pitchFamily="34" charset="0"/>
                <a:cs typeface="+mn-cs"/>
              </a:rPr>
              <a:t>Dilakukan</a:t>
            </a:r>
            <a:r>
              <a:rPr lang="en-US" sz="1800" dirty="0">
                <a:latin typeface="Arial Narrow" pitchFamily="34" charset="0"/>
                <a:cs typeface="+mn-cs"/>
              </a:rPr>
              <a:t> </a:t>
            </a:r>
            <a:r>
              <a:rPr lang="en-US" sz="1800" dirty="0" err="1">
                <a:latin typeface="Arial Narrow" pitchFamily="34" charset="0"/>
                <a:cs typeface="+mn-cs"/>
              </a:rPr>
              <a:t>secara</a:t>
            </a:r>
            <a:r>
              <a:rPr lang="en-US" sz="1800" dirty="0">
                <a:latin typeface="Arial Narrow" pitchFamily="34" charset="0"/>
                <a:cs typeface="+mn-cs"/>
              </a:rPr>
              <a:t> </a:t>
            </a:r>
            <a:r>
              <a:rPr lang="en-US" sz="1800" dirty="0" err="1">
                <a:latin typeface="Arial Narrow" pitchFamily="34" charset="0"/>
                <a:cs typeface="+mn-cs"/>
              </a:rPr>
              <a:t>berkala</a:t>
            </a:r>
            <a:endParaRPr lang="en-US" sz="1800" dirty="0">
              <a:latin typeface="Arial Narrow" pitchFamily="34" charset="0"/>
              <a:cs typeface="+mn-cs"/>
            </a:endParaRPr>
          </a:p>
          <a:p>
            <a:pPr marL="568325" lvl="1" indent="-220663">
              <a:spcBef>
                <a:spcPts val="0"/>
              </a:spcBef>
              <a:buFont typeface="Wingdings" panose="05000000000000000000" pitchFamily="2" charset="2"/>
              <a:buChar char="Ø"/>
              <a:tabLst/>
              <a:defRPr/>
            </a:pPr>
            <a:r>
              <a:rPr lang="en-US" sz="1800" dirty="0">
                <a:latin typeface="Arial Narrow" pitchFamily="34" charset="0"/>
                <a:cs typeface="+mn-cs"/>
              </a:rPr>
              <a:t> </a:t>
            </a:r>
            <a:r>
              <a:rPr lang="en-US" sz="1800" dirty="0" err="1">
                <a:latin typeface="Arial Narrow" pitchFamily="34" charset="0"/>
                <a:cs typeface="+mn-cs"/>
              </a:rPr>
              <a:t>Dilaksanakan</a:t>
            </a:r>
            <a:r>
              <a:rPr lang="en-US" sz="1800" dirty="0">
                <a:latin typeface="Arial Narrow" pitchFamily="34" charset="0"/>
                <a:cs typeface="+mn-cs"/>
              </a:rPr>
              <a:t> </a:t>
            </a:r>
            <a:r>
              <a:rPr lang="en-US" sz="1800" dirty="0" err="1">
                <a:latin typeface="Arial Narrow" pitchFamily="34" charset="0"/>
                <a:cs typeface="+mn-cs"/>
              </a:rPr>
              <a:t>secara</a:t>
            </a:r>
            <a:r>
              <a:rPr lang="en-US" sz="1800" dirty="0">
                <a:latin typeface="Arial Narrow" pitchFamily="34" charset="0"/>
                <a:cs typeface="+mn-cs"/>
              </a:rPr>
              <a:t> </a:t>
            </a:r>
            <a:r>
              <a:rPr lang="en-US" sz="1800" dirty="0" err="1">
                <a:latin typeface="Arial Narrow" pitchFamily="34" charset="0"/>
                <a:cs typeface="+mn-cs"/>
              </a:rPr>
              <a:t>independen</a:t>
            </a:r>
            <a:endParaRPr lang="en-US" sz="1800" dirty="0">
              <a:latin typeface="Arial Narrow" pitchFamily="34" charset="0"/>
              <a:cs typeface="+mn-cs"/>
            </a:endParaRPr>
          </a:p>
          <a:p>
            <a:pPr marL="568325" lvl="1" indent="-220663">
              <a:spcBef>
                <a:spcPts val="0"/>
              </a:spcBef>
              <a:buFont typeface="Wingdings" panose="05000000000000000000" pitchFamily="2" charset="2"/>
              <a:buChar char="Ø"/>
              <a:tabLst/>
              <a:defRPr/>
            </a:pPr>
            <a:r>
              <a:rPr lang="en-US" sz="1800" dirty="0">
                <a:latin typeface="Arial Narrow" pitchFamily="34" charset="0"/>
                <a:cs typeface="+mn-cs"/>
              </a:rPr>
              <a:t> </a:t>
            </a:r>
            <a:r>
              <a:rPr lang="en-US" sz="1800" dirty="0" err="1">
                <a:latin typeface="Arial Narrow" pitchFamily="34" charset="0"/>
                <a:cs typeface="+mn-cs"/>
              </a:rPr>
              <a:t>Dilakukan</a:t>
            </a:r>
            <a:r>
              <a:rPr lang="en-US" sz="1800" dirty="0">
                <a:latin typeface="Arial Narrow" pitchFamily="34" charset="0"/>
                <a:cs typeface="+mn-cs"/>
              </a:rPr>
              <a:t> </a:t>
            </a:r>
            <a:r>
              <a:rPr lang="en-US" sz="1800" dirty="0" err="1">
                <a:latin typeface="Arial Narrow" pitchFamily="34" charset="0"/>
                <a:cs typeface="+mn-cs"/>
              </a:rPr>
              <a:t>personil</a:t>
            </a:r>
            <a:r>
              <a:rPr lang="en-US" sz="1800" dirty="0">
                <a:latin typeface="Arial Narrow" pitchFamily="34" charset="0"/>
                <a:cs typeface="+mn-cs"/>
              </a:rPr>
              <a:t> yang </a:t>
            </a:r>
            <a:r>
              <a:rPr lang="en-US" sz="1800" dirty="0" err="1">
                <a:latin typeface="Arial Narrow" pitchFamily="34" charset="0"/>
                <a:cs typeface="+mn-cs"/>
              </a:rPr>
              <a:t>kompeten</a:t>
            </a:r>
            <a:endParaRPr lang="en-US" sz="1800" dirty="0">
              <a:latin typeface="Arial Narrow" pitchFamily="34" charset="0"/>
              <a:cs typeface="+mn-cs"/>
            </a:endParaRPr>
          </a:p>
          <a:p>
            <a:pPr marL="568325" lvl="1" indent="-220663">
              <a:spcBef>
                <a:spcPts val="0"/>
              </a:spcBef>
              <a:buFont typeface="Wingdings" panose="05000000000000000000" pitchFamily="2" charset="2"/>
              <a:buChar char="Ø"/>
              <a:tabLst/>
              <a:defRPr/>
            </a:pPr>
            <a:r>
              <a:rPr lang="en-US" sz="1800" dirty="0">
                <a:latin typeface="Arial Narrow" pitchFamily="34" charset="0"/>
                <a:cs typeface="+mn-cs"/>
              </a:rPr>
              <a:t> </a:t>
            </a:r>
            <a:r>
              <a:rPr lang="en-US" sz="1800" dirty="0" err="1">
                <a:latin typeface="Arial Narrow" pitchFamily="34" charset="0"/>
                <a:cs typeface="+mn-cs"/>
              </a:rPr>
              <a:t>Frekuensi</a:t>
            </a:r>
            <a:r>
              <a:rPr lang="en-US" sz="1800" dirty="0">
                <a:latin typeface="Arial Narrow" pitchFamily="34" charset="0"/>
                <a:cs typeface="+mn-cs"/>
              </a:rPr>
              <a:t> audit </a:t>
            </a:r>
            <a:r>
              <a:rPr lang="en-US" sz="1800" dirty="0" err="1">
                <a:latin typeface="Arial Narrow" pitchFamily="34" charset="0"/>
                <a:cs typeface="+mn-cs"/>
              </a:rPr>
              <a:t>berdasarkan</a:t>
            </a:r>
            <a:r>
              <a:rPr lang="en-US" sz="1800" dirty="0">
                <a:latin typeface="Arial Narrow" pitchFamily="34" charset="0"/>
                <a:cs typeface="+mn-cs"/>
              </a:rPr>
              <a:t> </a:t>
            </a:r>
            <a:r>
              <a:rPr lang="en-US" sz="1800" dirty="0" err="1">
                <a:latin typeface="Arial Narrow" pitchFamily="34" charset="0"/>
                <a:cs typeface="+mn-cs"/>
              </a:rPr>
              <a:t>hasil</a:t>
            </a:r>
            <a:r>
              <a:rPr lang="en-US" sz="1800" dirty="0">
                <a:latin typeface="Arial Narrow" pitchFamily="34" charset="0"/>
                <a:cs typeface="+mn-cs"/>
              </a:rPr>
              <a:t>  audit </a:t>
            </a:r>
            <a:r>
              <a:rPr lang="en-US" sz="1800" dirty="0" err="1">
                <a:latin typeface="Arial Narrow" pitchFamily="34" charset="0"/>
                <a:cs typeface="+mn-cs"/>
              </a:rPr>
              <a:t>sebelumnya</a:t>
            </a:r>
            <a:r>
              <a:rPr lang="en-US" sz="1800" dirty="0">
                <a:latin typeface="Arial Narrow" pitchFamily="34" charset="0"/>
                <a:cs typeface="+mn-cs"/>
              </a:rPr>
              <a:t> / </a:t>
            </a:r>
            <a:r>
              <a:rPr lang="en-US" sz="1800" dirty="0" err="1">
                <a:latin typeface="Arial Narrow" pitchFamily="34" charset="0"/>
                <a:cs typeface="+mn-cs"/>
              </a:rPr>
              <a:t>penilaian</a:t>
            </a:r>
            <a:r>
              <a:rPr lang="en-US" sz="1800" dirty="0">
                <a:latin typeface="Arial Narrow" pitchFamily="34" charset="0"/>
                <a:cs typeface="+mn-cs"/>
              </a:rPr>
              <a:t> </a:t>
            </a:r>
            <a:r>
              <a:rPr lang="en-US" sz="1800" dirty="0" err="1">
                <a:latin typeface="Arial Narrow" pitchFamily="34" charset="0"/>
                <a:cs typeface="+mn-cs"/>
              </a:rPr>
              <a:t>risiko</a:t>
            </a:r>
            <a:endParaRPr lang="en-US" sz="1800" dirty="0">
              <a:latin typeface="Arial Narrow" pitchFamily="34" charset="0"/>
              <a:cs typeface="+mn-cs"/>
            </a:endParaRPr>
          </a:p>
        </p:txBody>
      </p:sp>
      <p:pic>
        <p:nvPicPr>
          <p:cNvPr id="64520" name="Picture 17" descr="audit2.jpg">
            <a:extLst>
              <a:ext uri="{FF2B5EF4-FFF2-40B4-BE49-F238E27FC236}">
                <a16:creationId xmlns:a16="http://schemas.microsoft.com/office/drawing/2014/main" id="{037A21F1-8D74-441B-8422-539DE25BB17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885825"/>
            <a:ext cx="2468563"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09A27AD2-68AB-4B22-AA41-20E717EE8A2F}"/>
              </a:ext>
            </a:extLst>
          </p:cNvPr>
          <p:cNvSpPr/>
          <p:nvPr/>
        </p:nvSpPr>
        <p:spPr>
          <a:xfrm>
            <a:off x="4000500" y="4868863"/>
            <a:ext cx="3714750" cy="571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err="1">
                <a:solidFill>
                  <a:schemeClr val="tx1"/>
                </a:solidFill>
                <a:latin typeface="Arial Narrow" pitchFamily="34" charset="0"/>
              </a:rPr>
              <a:t>Tindakan</a:t>
            </a:r>
            <a:r>
              <a:rPr lang="en-US" sz="1800" b="1" dirty="0">
                <a:solidFill>
                  <a:schemeClr val="tx1"/>
                </a:solidFill>
                <a:latin typeface="Arial Narrow" pitchFamily="34" charset="0"/>
              </a:rPr>
              <a:t> </a:t>
            </a:r>
            <a:r>
              <a:rPr lang="en-US" sz="1800" b="1" dirty="0" err="1">
                <a:solidFill>
                  <a:schemeClr val="tx1"/>
                </a:solidFill>
                <a:latin typeface="Arial Narrow" pitchFamily="34" charset="0"/>
              </a:rPr>
              <a:t>Perbaikan</a:t>
            </a:r>
            <a:r>
              <a:rPr lang="en-US" sz="1800" b="1" dirty="0">
                <a:solidFill>
                  <a:schemeClr val="tx1"/>
                </a:solidFill>
                <a:latin typeface="Arial Narrow" pitchFamily="34" charset="0"/>
              </a:rPr>
              <a:t> &amp; </a:t>
            </a:r>
            <a:r>
              <a:rPr lang="en-US" sz="1800" b="1" dirty="0" err="1">
                <a:solidFill>
                  <a:schemeClr val="tx1"/>
                </a:solidFill>
                <a:latin typeface="Arial Narrow" pitchFamily="34" charset="0"/>
              </a:rPr>
              <a:t>Pencegahan</a:t>
            </a:r>
            <a:endParaRPr lang="en-US" sz="1800" b="1" dirty="0">
              <a:solidFill>
                <a:schemeClr val="tx1"/>
              </a:solidFill>
              <a:latin typeface="Arial Narrow" pitchFamily="34" charset="0"/>
            </a:endParaRPr>
          </a:p>
        </p:txBody>
      </p:sp>
      <p:sp>
        <p:nvSpPr>
          <p:cNvPr id="20" name="Down Arrow 19">
            <a:extLst>
              <a:ext uri="{FF2B5EF4-FFF2-40B4-BE49-F238E27FC236}">
                <a16:creationId xmlns:a16="http://schemas.microsoft.com/office/drawing/2014/main" id="{9A019716-2B7B-4240-ABBC-E48103B83010}"/>
              </a:ext>
            </a:extLst>
          </p:cNvPr>
          <p:cNvSpPr/>
          <p:nvPr/>
        </p:nvSpPr>
        <p:spPr>
          <a:xfrm>
            <a:off x="4786313" y="4511675"/>
            <a:ext cx="2214562" cy="285750"/>
          </a:xfrm>
          <a:prstGeom prst="down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 name="Rectangle 20">
            <a:extLst>
              <a:ext uri="{FF2B5EF4-FFF2-40B4-BE49-F238E27FC236}">
                <a16:creationId xmlns:a16="http://schemas.microsoft.com/office/drawing/2014/main" id="{35552B33-413B-4E38-A697-BBCFAB712EDA}"/>
              </a:ext>
            </a:extLst>
          </p:cNvPr>
          <p:cNvSpPr/>
          <p:nvPr/>
        </p:nvSpPr>
        <p:spPr>
          <a:xfrm>
            <a:off x="4000500" y="5857875"/>
            <a:ext cx="3714750" cy="571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err="1">
                <a:solidFill>
                  <a:schemeClr val="tx1"/>
                </a:solidFill>
                <a:latin typeface="Arial Narrow" pitchFamily="34" charset="0"/>
              </a:rPr>
              <a:t>Didokumentasikan</a:t>
            </a:r>
            <a:r>
              <a:rPr lang="en-US" sz="1800" b="1" dirty="0">
                <a:solidFill>
                  <a:schemeClr val="tx1"/>
                </a:solidFill>
                <a:latin typeface="Arial Narrow" pitchFamily="34" charset="0"/>
              </a:rPr>
              <a:t> </a:t>
            </a:r>
          </a:p>
        </p:txBody>
      </p:sp>
      <p:sp>
        <p:nvSpPr>
          <p:cNvPr id="22" name="Down Arrow 21">
            <a:extLst>
              <a:ext uri="{FF2B5EF4-FFF2-40B4-BE49-F238E27FC236}">
                <a16:creationId xmlns:a16="http://schemas.microsoft.com/office/drawing/2014/main" id="{75E8D741-9B1A-48D5-AAD0-5B9838158796}"/>
              </a:ext>
            </a:extLst>
          </p:cNvPr>
          <p:cNvSpPr/>
          <p:nvPr/>
        </p:nvSpPr>
        <p:spPr>
          <a:xfrm>
            <a:off x="4786313" y="5500688"/>
            <a:ext cx="2214562" cy="285750"/>
          </a:xfrm>
          <a:prstGeom prst="down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4525" name="Footer Placeholder 1">
            <a:extLst>
              <a:ext uri="{FF2B5EF4-FFF2-40B4-BE49-F238E27FC236}">
                <a16:creationId xmlns:a16="http://schemas.microsoft.com/office/drawing/2014/main" id="{8E239FF9-89B4-481A-ACB7-B38ACDB01DE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64526" name="Slide Number Placeholder 2">
            <a:extLst>
              <a:ext uri="{FF2B5EF4-FFF2-40B4-BE49-F238E27FC236}">
                <a16:creationId xmlns:a16="http://schemas.microsoft.com/office/drawing/2014/main" id="{02ECAF3A-A389-4402-888B-1CCBA625F02E}"/>
              </a:ext>
            </a:extLst>
          </p:cNvPr>
          <p:cNvSpPr>
            <a:spLocks noGrp="1"/>
          </p:cNvSpPr>
          <p:nvPr>
            <p:ph type="sldNum" sz="quarter" idx="12"/>
          </p:nvPr>
        </p:nvSpPr>
        <p:spPr bwMode="auto">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F96AF04-51DE-4809-AB72-5A58FEFDE92A}" type="slidenum">
              <a:rPr lang="en-US" altLang="en-US" sz="1400" smtClean="0">
                <a:latin typeface="Times New Roman" panose="02020603050405020304" pitchFamily="18" charset="0"/>
              </a:rPr>
              <a:pPr>
                <a:spcBef>
                  <a:spcPct val="0"/>
                </a:spcBef>
                <a:buFontTx/>
                <a:buNone/>
              </a:pPr>
              <a:t>50</a:t>
            </a:fld>
            <a:endParaRPr lang="en-US" altLang="en-US" sz="1400">
              <a:latin typeface="Times New Roman" panose="02020603050405020304" pitchFamily="18" charset="0"/>
            </a:endParaRPr>
          </a:p>
        </p:txBody>
      </p:sp>
      <p:sp>
        <p:nvSpPr>
          <p:cNvPr id="16" name="Rectangle 15">
            <a:extLst>
              <a:ext uri="{FF2B5EF4-FFF2-40B4-BE49-F238E27FC236}">
                <a16:creationId xmlns:a16="http://schemas.microsoft.com/office/drawing/2014/main" id="{860CC079-46C2-4689-AAE8-E0B55E95359A}"/>
              </a:ext>
            </a:extLst>
          </p:cNvPr>
          <p:cNvSpPr/>
          <p:nvPr/>
        </p:nvSpPr>
        <p:spPr>
          <a:xfrm>
            <a:off x="5632342" y="115887"/>
            <a:ext cx="3494192" cy="400110"/>
          </a:xfrm>
          <a:prstGeom prst="rect">
            <a:avLst/>
          </a:prstGeom>
        </p:spPr>
        <p:txBody>
          <a:bodyPr wrap="square">
            <a:spAutoFit/>
          </a:bodyPr>
          <a:lstStyle/>
          <a:p>
            <a:pPr algn="ctr"/>
            <a:r>
              <a:rPr lang="en-US" sz="2000" b="1" dirty="0">
                <a:solidFill>
                  <a:srgbClr val="008000"/>
                </a:solidFill>
                <a:latin typeface="+mn-lt"/>
              </a:rPr>
              <a:t>ISO 14001:2015 (</a:t>
            </a:r>
            <a:r>
              <a:rPr lang="en-US" sz="2000" b="1" dirty="0" err="1">
                <a:solidFill>
                  <a:srgbClr val="008000"/>
                </a:solidFill>
                <a:latin typeface="+mn-lt"/>
              </a:rPr>
              <a:t>Klausul</a:t>
            </a:r>
            <a:r>
              <a:rPr lang="en-US" sz="2000" b="1" dirty="0">
                <a:solidFill>
                  <a:srgbClr val="008000"/>
                </a:solidFill>
                <a:latin typeface="+mn-lt"/>
              </a:rPr>
              <a:t> 9.2)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A3DBDC-6C6B-451B-A9A2-E36C6C626792}"/>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86BD17FF-5F37-4AEA-98A2-22FA2C82A4F5}"/>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sp>
        <p:nvSpPr>
          <p:cNvPr id="26" name="Rectangle 25">
            <a:extLst>
              <a:ext uri="{FF2B5EF4-FFF2-40B4-BE49-F238E27FC236}">
                <a16:creationId xmlns:a16="http://schemas.microsoft.com/office/drawing/2014/main" id="{BE207E6E-6BCC-4502-B07F-813C0956339D}"/>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ight Triangle 26">
            <a:extLst>
              <a:ext uri="{FF2B5EF4-FFF2-40B4-BE49-F238E27FC236}">
                <a16:creationId xmlns:a16="http://schemas.microsoft.com/office/drawing/2014/main" id="{4015CA51-48CE-4CB5-A776-AE11E685153E}"/>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a:extLst>
              <a:ext uri="{FF2B5EF4-FFF2-40B4-BE49-F238E27FC236}">
                <a16:creationId xmlns:a16="http://schemas.microsoft.com/office/drawing/2014/main" id="{28C90AEE-8306-444C-B845-35E80C4F0A34}"/>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ight Triangle 29">
            <a:extLst>
              <a:ext uri="{FF2B5EF4-FFF2-40B4-BE49-F238E27FC236}">
                <a16:creationId xmlns:a16="http://schemas.microsoft.com/office/drawing/2014/main" id="{35383347-3818-4714-B4B5-7C3A03078989}"/>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EE8C35FC-9E90-4243-A030-7177B2153976}"/>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ight Triangle 32">
            <a:extLst>
              <a:ext uri="{FF2B5EF4-FFF2-40B4-BE49-F238E27FC236}">
                <a16:creationId xmlns:a16="http://schemas.microsoft.com/office/drawing/2014/main" id="{E805139E-9C7B-40A3-A977-765D50D87536}"/>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a:extLst>
              <a:ext uri="{FF2B5EF4-FFF2-40B4-BE49-F238E27FC236}">
                <a16:creationId xmlns:a16="http://schemas.microsoft.com/office/drawing/2014/main" id="{7F11D6A8-ADBA-433E-BF49-898B2DFC60C9}"/>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Pentagon 37">
            <a:extLst>
              <a:ext uri="{FF2B5EF4-FFF2-40B4-BE49-F238E27FC236}">
                <a16:creationId xmlns:a16="http://schemas.microsoft.com/office/drawing/2014/main" id="{C1828DB7-F724-4170-8D7B-C6A2FFB4CD96}"/>
              </a:ext>
            </a:extLst>
          </p:cNvPr>
          <p:cNvSpPr/>
          <p:nvPr/>
        </p:nvSpPr>
        <p:spPr>
          <a:xfrm>
            <a:off x="0" y="287338"/>
            <a:ext cx="1257300" cy="24765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1" dirty="0">
                <a:solidFill>
                  <a:schemeClr val="bg1"/>
                </a:solidFill>
                <a:latin typeface="Accidental Presidency" panose="00000400000000000000" pitchFamily="2" charset="0"/>
              </a:rPr>
              <a:t>SMK3</a:t>
            </a:r>
            <a:endParaRPr lang="en-US" sz="1800" b="1" dirty="0"/>
          </a:p>
        </p:txBody>
      </p:sp>
      <p:sp>
        <p:nvSpPr>
          <p:cNvPr id="39" name="Chevron 38">
            <a:extLst>
              <a:ext uri="{FF2B5EF4-FFF2-40B4-BE49-F238E27FC236}">
                <a16:creationId xmlns:a16="http://schemas.microsoft.com/office/drawing/2014/main" id="{2D80069D-816F-46CF-B4FB-0EBF5335DC4A}"/>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2" name="Chevron 41">
            <a:extLst>
              <a:ext uri="{FF2B5EF4-FFF2-40B4-BE49-F238E27FC236}">
                <a16:creationId xmlns:a16="http://schemas.microsoft.com/office/drawing/2014/main" id="{1BEF727A-BE44-4D90-8277-1C578A354152}"/>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3" name="Chevron 42">
            <a:extLst>
              <a:ext uri="{FF2B5EF4-FFF2-40B4-BE49-F238E27FC236}">
                <a16:creationId xmlns:a16="http://schemas.microsoft.com/office/drawing/2014/main" id="{EE8F8275-2055-4212-8FA6-21C04AAE1E9F}"/>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pic>
        <p:nvPicPr>
          <p:cNvPr id="66576" name="Picture 28" descr="apd3.jpg">
            <a:extLst>
              <a:ext uri="{FF2B5EF4-FFF2-40B4-BE49-F238E27FC236}">
                <a16:creationId xmlns:a16="http://schemas.microsoft.com/office/drawing/2014/main" id="{53B619B0-B2BC-4852-B7F2-39A7C3F7CE2B}"/>
              </a:ext>
            </a:extLst>
          </p:cNvPr>
          <p:cNvPicPr>
            <a:picLocks noChangeAspect="1"/>
          </p:cNvPicPr>
          <p:nvPr/>
        </p:nvPicPr>
        <p:blipFill>
          <a:blip r:embed="rId2">
            <a:lum bright="52000" contrast="-22000"/>
            <a:extLst>
              <a:ext uri="{28A0092B-C50C-407E-A947-70E740481C1C}">
                <a14:useLocalDpi xmlns:a14="http://schemas.microsoft.com/office/drawing/2010/main" val="0"/>
              </a:ext>
            </a:extLst>
          </a:blip>
          <a:srcRect/>
          <a:stretch>
            <a:fillRect/>
          </a:stretch>
        </p:blipFill>
        <p:spPr bwMode="auto">
          <a:xfrm>
            <a:off x="2500313" y="0"/>
            <a:ext cx="66436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7" name="Rectangle 31">
            <a:extLst>
              <a:ext uri="{FF2B5EF4-FFF2-40B4-BE49-F238E27FC236}">
                <a16:creationId xmlns:a16="http://schemas.microsoft.com/office/drawing/2014/main" id="{11D48BD3-9182-4D5A-9173-A654DF13EAEC}"/>
              </a:ext>
            </a:extLst>
          </p:cNvPr>
          <p:cNvSpPr>
            <a:spLocks noChangeArrowheads="1"/>
          </p:cNvSpPr>
          <p:nvPr/>
        </p:nvSpPr>
        <p:spPr bwMode="auto">
          <a:xfrm>
            <a:off x="0" y="714375"/>
            <a:ext cx="4929188"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chemeClr val="bg1"/>
                </a:solidFill>
                <a:latin typeface="Arial Narrow" panose="020B0606020202030204" pitchFamily="34" charset="0"/>
              </a:rPr>
              <a:t>Penilaian Melalui Audit SMK3 </a:t>
            </a:r>
          </a:p>
        </p:txBody>
      </p:sp>
      <p:sp>
        <p:nvSpPr>
          <p:cNvPr id="25" name="Rectangle 24">
            <a:extLst>
              <a:ext uri="{FF2B5EF4-FFF2-40B4-BE49-F238E27FC236}">
                <a16:creationId xmlns:a16="http://schemas.microsoft.com/office/drawing/2014/main" id="{65A3E117-7479-4357-81F1-B922B34B0E22}"/>
              </a:ext>
            </a:extLst>
          </p:cNvPr>
          <p:cNvSpPr/>
          <p:nvPr/>
        </p:nvSpPr>
        <p:spPr>
          <a:xfrm>
            <a:off x="4500563" y="1500188"/>
            <a:ext cx="4357687" cy="4800600"/>
          </a:xfrm>
          <a:prstGeom prst="rect">
            <a:avLst/>
          </a:prstGeom>
        </p:spPr>
        <p:txBody>
          <a:bodyPr>
            <a:spAutoFit/>
          </a:bodyPr>
          <a:lstStyle/>
          <a:p>
            <a:pPr eaLnBrk="1" hangingPunct="1">
              <a:buFont typeface="Georgia" pitchFamily="18" charset="0"/>
              <a:buNone/>
              <a:defRPr/>
            </a:pPr>
            <a:r>
              <a:rPr lang="id-ID" sz="1800" b="1" dirty="0">
                <a:latin typeface="Arial Narrow" pitchFamily="34" charset="0"/>
              </a:rPr>
              <a:t>Meliputi</a:t>
            </a:r>
            <a:r>
              <a:rPr lang="en-US" sz="1800" b="1" dirty="0">
                <a:latin typeface="Arial Narrow" pitchFamily="34" charset="0"/>
              </a:rPr>
              <a:t> 12 </a:t>
            </a:r>
            <a:r>
              <a:rPr lang="en-US" sz="1800" b="1" dirty="0" err="1">
                <a:latin typeface="Arial Narrow" pitchFamily="34" charset="0"/>
              </a:rPr>
              <a:t>Elemen</a:t>
            </a:r>
            <a:r>
              <a:rPr lang="en-US" sz="1800" b="1" dirty="0">
                <a:latin typeface="Arial Narrow" pitchFamily="34" charset="0"/>
              </a:rPr>
              <a:t>, </a:t>
            </a:r>
            <a:r>
              <a:rPr lang="en-US" sz="1800" b="1" dirty="0" err="1">
                <a:latin typeface="Arial Narrow" pitchFamily="34" charset="0"/>
              </a:rPr>
              <a:t>yaitu</a:t>
            </a:r>
            <a:r>
              <a:rPr lang="id-ID" sz="1800" b="1" dirty="0">
                <a:latin typeface="Arial Narrow" pitchFamily="34" charset="0"/>
              </a:rPr>
              <a:t>:</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pembangunan dan </a:t>
            </a:r>
            <a:r>
              <a:rPr lang="en-US" sz="1800" b="1" dirty="0" err="1">
                <a:latin typeface="Arial Narrow" pitchFamily="34" charset="0"/>
              </a:rPr>
              <a:t>terjaminnya</a:t>
            </a:r>
            <a:r>
              <a:rPr lang="en-US" sz="1800" b="1" dirty="0">
                <a:latin typeface="Arial Narrow" pitchFamily="34" charset="0"/>
              </a:rPr>
              <a:t> </a:t>
            </a:r>
            <a:r>
              <a:rPr lang="en-US" sz="1800" b="1" dirty="0" err="1">
                <a:latin typeface="Arial Narrow" pitchFamily="34" charset="0"/>
              </a:rPr>
              <a:t>pelaksanaan</a:t>
            </a:r>
            <a:r>
              <a:rPr lang="id-ID" sz="1800" b="1" dirty="0">
                <a:latin typeface="Arial Narrow" pitchFamily="34" charset="0"/>
              </a:rPr>
              <a:t> komitmen;</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a:t>
            </a:r>
            <a:r>
              <a:rPr lang="en-US" sz="1800" b="1" dirty="0" err="1">
                <a:latin typeface="Arial Narrow" pitchFamily="34" charset="0"/>
              </a:rPr>
              <a:t>embuatan</a:t>
            </a:r>
            <a:r>
              <a:rPr lang="en-US" sz="1800" b="1" dirty="0">
                <a:latin typeface="Arial Narrow" pitchFamily="34" charset="0"/>
              </a:rPr>
              <a:t> </a:t>
            </a:r>
            <a:r>
              <a:rPr lang="en-US" sz="1800" b="1" dirty="0" err="1">
                <a:latin typeface="Arial Narrow" pitchFamily="34" charset="0"/>
              </a:rPr>
              <a:t>dan</a:t>
            </a:r>
            <a:r>
              <a:rPr lang="en-US" sz="1800" b="1" dirty="0">
                <a:latin typeface="Arial Narrow" pitchFamily="34" charset="0"/>
              </a:rPr>
              <a:t> </a:t>
            </a:r>
            <a:r>
              <a:rPr lang="en-US" sz="1800" b="1" dirty="0" err="1">
                <a:latin typeface="Arial Narrow" pitchFamily="34" charset="0"/>
              </a:rPr>
              <a:t>pendokumentasian</a:t>
            </a:r>
            <a:r>
              <a:rPr lang="en-US" sz="1800" b="1" dirty="0">
                <a:latin typeface="Arial Narrow" pitchFamily="34" charset="0"/>
              </a:rPr>
              <a:t> </a:t>
            </a:r>
            <a:r>
              <a:rPr lang="id-ID" sz="1800" b="1" dirty="0">
                <a:latin typeface="Arial Narrow" pitchFamily="34" charset="0"/>
              </a:rPr>
              <a:t>r</a:t>
            </a:r>
            <a:r>
              <a:rPr lang="en-US" sz="1800" b="1" dirty="0" err="1">
                <a:latin typeface="Arial Narrow" pitchFamily="34" charset="0"/>
              </a:rPr>
              <a:t>encana</a:t>
            </a:r>
            <a:r>
              <a:rPr lang="en-US" sz="1800" b="1" dirty="0">
                <a:latin typeface="Arial Narrow" pitchFamily="34" charset="0"/>
              </a:rPr>
              <a:t> K3</a:t>
            </a:r>
            <a:r>
              <a:rPr lang="id-ID" sz="1800" b="1" dirty="0">
                <a:latin typeface="Arial Narrow" pitchFamily="34" charset="0"/>
              </a:rPr>
              <a:t>;</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a:t>
            </a:r>
            <a:r>
              <a:rPr lang="en-US" sz="1800" b="1" dirty="0" err="1">
                <a:latin typeface="Arial Narrow" pitchFamily="34" charset="0"/>
              </a:rPr>
              <a:t>engendalian</a:t>
            </a:r>
            <a:r>
              <a:rPr lang="en-US" sz="1800" b="1" dirty="0">
                <a:latin typeface="Arial Narrow" pitchFamily="34" charset="0"/>
              </a:rPr>
              <a:t> </a:t>
            </a:r>
            <a:r>
              <a:rPr lang="en-US" sz="1800" b="1" dirty="0" err="1">
                <a:latin typeface="Arial Narrow" pitchFamily="34" charset="0"/>
              </a:rPr>
              <a:t>perancangan</a:t>
            </a:r>
            <a:r>
              <a:rPr lang="en-US" sz="1800" b="1" dirty="0">
                <a:latin typeface="Arial Narrow" pitchFamily="34" charset="0"/>
              </a:rPr>
              <a:t> </a:t>
            </a:r>
            <a:r>
              <a:rPr lang="en-US" sz="1800" b="1" dirty="0" err="1">
                <a:latin typeface="Arial Narrow" pitchFamily="34" charset="0"/>
              </a:rPr>
              <a:t>dan</a:t>
            </a:r>
            <a:r>
              <a:rPr lang="en-US" sz="1800" b="1" dirty="0">
                <a:latin typeface="Arial Narrow" pitchFamily="34" charset="0"/>
              </a:rPr>
              <a:t> p</a:t>
            </a:r>
            <a:r>
              <a:rPr lang="id-ID" sz="1800" b="1" dirty="0">
                <a:latin typeface="Arial Narrow" pitchFamily="34" charset="0"/>
              </a:rPr>
              <a:t>eninjauan kontrak; </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pengendalian dokumen;</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pembelian</a:t>
            </a:r>
            <a:r>
              <a:rPr lang="en-US" sz="1800" b="1" dirty="0">
                <a:latin typeface="Arial Narrow" pitchFamily="34" charset="0"/>
              </a:rPr>
              <a:t> </a:t>
            </a:r>
            <a:r>
              <a:rPr lang="en-US" sz="1800" b="1" dirty="0" err="1">
                <a:latin typeface="Arial Narrow" pitchFamily="34" charset="0"/>
              </a:rPr>
              <a:t>dan</a:t>
            </a:r>
            <a:r>
              <a:rPr lang="en-US" sz="1800" b="1" dirty="0">
                <a:latin typeface="Arial Narrow" pitchFamily="34" charset="0"/>
              </a:rPr>
              <a:t> </a:t>
            </a:r>
            <a:r>
              <a:rPr lang="en-US" sz="1800" b="1" dirty="0" err="1">
                <a:latin typeface="Arial Narrow" pitchFamily="34" charset="0"/>
              </a:rPr>
              <a:t>pengendalian</a:t>
            </a:r>
            <a:r>
              <a:rPr lang="en-US" sz="1800" b="1" dirty="0">
                <a:latin typeface="Arial Narrow" pitchFamily="34" charset="0"/>
              </a:rPr>
              <a:t> </a:t>
            </a:r>
            <a:r>
              <a:rPr lang="en-US" sz="1800" b="1" dirty="0" err="1">
                <a:latin typeface="Arial Narrow" pitchFamily="34" charset="0"/>
              </a:rPr>
              <a:t>produk</a:t>
            </a:r>
            <a:r>
              <a:rPr lang="id-ID" sz="1800" b="1" dirty="0">
                <a:latin typeface="Arial Narrow" pitchFamily="34" charset="0"/>
              </a:rPr>
              <a:t>;</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keamanan bekerja berdasarkan </a:t>
            </a:r>
            <a:r>
              <a:rPr lang="en-US" sz="1800" b="1" dirty="0">
                <a:latin typeface="Arial Narrow" pitchFamily="34" charset="0"/>
              </a:rPr>
              <a:t>SMK3</a:t>
            </a:r>
            <a:r>
              <a:rPr lang="id-ID" sz="1800" b="1" dirty="0">
                <a:latin typeface="Arial Narrow" pitchFamily="34" charset="0"/>
              </a:rPr>
              <a:t>;</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standar pemantauan;</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pelaporan dan perbaikan kekurangan;</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pengelolaan material dan pe</a:t>
            </a:r>
            <a:r>
              <a:rPr lang="en-US" sz="1800" b="1" dirty="0" err="1">
                <a:latin typeface="Arial Narrow" pitchFamily="34" charset="0"/>
              </a:rPr>
              <a:t>rpindahannya</a:t>
            </a:r>
            <a:r>
              <a:rPr lang="id-ID" sz="1800" b="1" dirty="0">
                <a:latin typeface="Arial Narrow" pitchFamily="34" charset="0"/>
              </a:rPr>
              <a:t>;</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pengumpulan dan penggunaan data;</a:t>
            </a:r>
            <a:endParaRPr lang="en-US" sz="1800" b="1" dirty="0">
              <a:latin typeface="Arial Narrow" pitchFamily="34" charset="0"/>
            </a:endParaRPr>
          </a:p>
          <a:p>
            <a:pPr marL="341313" lvl="1" indent="-341313" eaLnBrk="1" hangingPunct="1">
              <a:buFont typeface="Trebuchet MS" pitchFamily="34" charset="0"/>
              <a:buAutoNum type="arabicPeriod"/>
              <a:defRPr/>
            </a:pPr>
            <a:r>
              <a:rPr lang="id-ID" sz="1800" b="1" dirty="0">
                <a:latin typeface="Arial Narrow" pitchFamily="34" charset="0"/>
              </a:rPr>
              <a:t>pemeriksaan </a:t>
            </a:r>
            <a:r>
              <a:rPr lang="en-US" sz="1800" b="1" dirty="0">
                <a:latin typeface="Arial Narrow" pitchFamily="34" charset="0"/>
              </a:rPr>
              <a:t>SMK3</a:t>
            </a:r>
            <a:r>
              <a:rPr lang="id-ID" sz="1800" b="1" dirty="0">
                <a:latin typeface="Arial Narrow" pitchFamily="34" charset="0"/>
              </a:rPr>
              <a:t>; </a:t>
            </a:r>
            <a:r>
              <a:rPr lang="en-US" sz="1800" b="1" dirty="0" err="1">
                <a:latin typeface="Arial Narrow" pitchFamily="34" charset="0"/>
              </a:rPr>
              <a:t>dan</a:t>
            </a:r>
            <a:r>
              <a:rPr lang="en-US" sz="1800" b="1" dirty="0">
                <a:latin typeface="Arial Narrow" pitchFamily="34" charset="0"/>
              </a:rPr>
              <a:t> </a:t>
            </a:r>
          </a:p>
          <a:p>
            <a:pPr marL="341313" lvl="1" indent="-341313" eaLnBrk="1" hangingPunct="1">
              <a:buFont typeface="Trebuchet MS" pitchFamily="34" charset="0"/>
              <a:buAutoNum type="arabicPeriod"/>
              <a:defRPr/>
            </a:pPr>
            <a:r>
              <a:rPr lang="id-ID" sz="1800" b="1" dirty="0">
                <a:latin typeface="Arial Narrow" pitchFamily="34" charset="0"/>
              </a:rPr>
              <a:t>pengembangan keterampilan dan kemampuan</a:t>
            </a:r>
            <a:endParaRPr lang="en-US" sz="1400" b="1" u="sng" dirty="0">
              <a:latin typeface="Arial Narrow" pitchFamily="34" charset="0"/>
              <a:cs typeface="+mn-cs"/>
            </a:endParaRPr>
          </a:p>
        </p:txBody>
      </p:sp>
      <p:cxnSp>
        <p:nvCxnSpPr>
          <p:cNvPr id="7" name="Straight Connector 6">
            <a:extLst>
              <a:ext uri="{FF2B5EF4-FFF2-40B4-BE49-F238E27FC236}">
                <a16:creationId xmlns:a16="http://schemas.microsoft.com/office/drawing/2014/main" id="{C814D3A7-3688-4EBF-BBB9-978999D12DF0}"/>
              </a:ext>
            </a:extLst>
          </p:cNvPr>
          <p:cNvCxnSpPr/>
          <p:nvPr/>
        </p:nvCxnSpPr>
        <p:spPr>
          <a:xfrm flipH="1">
            <a:off x="4286250" y="1511300"/>
            <a:ext cx="6350" cy="48466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66580" name="Picture 31" descr="smk3.png">
            <a:extLst>
              <a:ext uri="{FF2B5EF4-FFF2-40B4-BE49-F238E27FC236}">
                <a16:creationId xmlns:a16="http://schemas.microsoft.com/office/drawing/2014/main" id="{18C34129-C937-4A42-9025-6D3AFFFC9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928813"/>
            <a:ext cx="3992563"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1" name="Footer Placeholder 1">
            <a:extLst>
              <a:ext uri="{FF2B5EF4-FFF2-40B4-BE49-F238E27FC236}">
                <a16:creationId xmlns:a16="http://schemas.microsoft.com/office/drawing/2014/main" id="{4F0ABF66-4896-4593-A145-1F1F74563C3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66582" name="Slide Number Placeholder 2">
            <a:extLst>
              <a:ext uri="{FF2B5EF4-FFF2-40B4-BE49-F238E27FC236}">
                <a16:creationId xmlns:a16="http://schemas.microsoft.com/office/drawing/2014/main" id="{77A9B71F-15B4-4872-BEC2-6E4039DC87E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D37D3E-B7DE-4522-B839-D8552195E817}" type="slidenum">
              <a:rPr lang="en-US" altLang="en-US" sz="1400" smtClean="0">
                <a:latin typeface="Times New Roman" panose="02020603050405020304" pitchFamily="18" charset="0"/>
              </a:rPr>
              <a:pPr>
                <a:spcBef>
                  <a:spcPct val="0"/>
                </a:spcBef>
                <a:buFontTx/>
                <a:buNone/>
              </a:pPr>
              <a:t>51</a:t>
            </a:fld>
            <a:endParaRPr lang="en-US" altLang="en-US" sz="1400">
              <a:latin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ight Arrow 45">
            <a:extLst>
              <a:ext uri="{FF2B5EF4-FFF2-40B4-BE49-F238E27FC236}">
                <a16:creationId xmlns:a16="http://schemas.microsoft.com/office/drawing/2014/main" id="{36EB9BE8-FB17-4E61-A5B0-D58D43DC1A87}"/>
              </a:ext>
            </a:extLst>
          </p:cNvPr>
          <p:cNvSpPr/>
          <p:nvPr/>
        </p:nvSpPr>
        <p:spPr>
          <a:xfrm rot="5400000">
            <a:off x="3786188" y="3071813"/>
            <a:ext cx="428625" cy="1571625"/>
          </a:xfrm>
          <a:prstGeom prst="rightArrow">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Right Arrow 31">
            <a:extLst>
              <a:ext uri="{FF2B5EF4-FFF2-40B4-BE49-F238E27FC236}">
                <a16:creationId xmlns:a16="http://schemas.microsoft.com/office/drawing/2014/main" id="{950E2BD6-9BAA-4704-A1B5-61648F26AD98}"/>
              </a:ext>
            </a:extLst>
          </p:cNvPr>
          <p:cNvSpPr/>
          <p:nvPr/>
        </p:nvSpPr>
        <p:spPr>
          <a:xfrm>
            <a:off x="4786313" y="2214563"/>
            <a:ext cx="428625" cy="1571625"/>
          </a:xfrm>
          <a:prstGeom prst="rightArrow">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a:extLst>
              <a:ext uri="{FF2B5EF4-FFF2-40B4-BE49-F238E27FC236}">
                <a16:creationId xmlns:a16="http://schemas.microsoft.com/office/drawing/2014/main" id="{118511F9-81B8-48D7-A0AE-8E56C11EEA25}"/>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72427218-FB86-4649-87A4-A47672B174E2}"/>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65" name="Straight Connector 64">
            <a:extLst>
              <a:ext uri="{FF2B5EF4-FFF2-40B4-BE49-F238E27FC236}">
                <a16:creationId xmlns:a16="http://schemas.microsoft.com/office/drawing/2014/main" id="{24F2ACBF-D617-4BB2-9DC8-1E2D19EEF2E1}"/>
              </a:ext>
            </a:extLst>
          </p:cNvPr>
          <p:cNvCxnSpPr/>
          <p:nvPr/>
        </p:nvCxnSpPr>
        <p:spPr>
          <a:xfrm flipH="1">
            <a:off x="2667000" y="1087438"/>
            <a:ext cx="4763"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592" name="Rectangle 10">
            <a:extLst>
              <a:ext uri="{FF2B5EF4-FFF2-40B4-BE49-F238E27FC236}">
                <a16:creationId xmlns:a16="http://schemas.microsoft.com/office/drawing/2014/main" id="{5B42A097-FC54-4708-BC47-D41DAA7939BF}"/>
              </a:ext>
            </a:extLst>
          </p:cNvPr>
          <p:cNvSpPr>
            <a:spLocks noChangeArrowheads="1"/>
          </p:cNvSpPr>
          <p:nvPr/>
        </p:nvSpPr>
        <p:spPr bwMode="auto">
          <a:xfrm>
            <a:off x="2619375" y="436563"/>
            <a:ext cx="34956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latin typeface="Basic Light ltd" pitchFamily="2" charset="0"/>
                <a:ea typeface="Arial Unicode MS" pitchFamily="34" charset="-128"/>
                <a:cs typeface="Calibri" panose="020F0502020204030204" pitchFamily="34" charset="0"/>
              </a:rPr>
              <a:t>PEMBUKTIAN</a:t>
            </a:r>
          </a:p>
        </p:txBody>
      </p:sp>
      <p:sp>
        <p:nvSpPr>
          <p:cNvPr id="67593" name="Rectangle 26">
            <a:extLst>
              <a:ext uri="{FF2B5EF4-FFF2-40B4-BE49-F238E27FC236}">
                <a16:creationId xmlns:a16="http://schemas.microsoft.com/office/drawing/2014/main" id="{774314B8-BA82-4D6E-9D7B-F5ABE2DBAAF1}"/>
              </a:ext>
            </a:extLst>
          </p:cNvPr>
          <p:cNvSpPr>
            <a:spLocks noChangeArrowheads="1"/>
          </p:cNvSpPr>
          <p:nvPr/>
        </p:nvSpPr>
        <p:spPr bwMode="auto">
          <a:xfrm>
            <a:off x="2749550" y="884238"/>
            <a:ext cx="60531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6600">
                <a:latin typeface="Impact" panose="020B0806030902050204" pitchFamily="34" charset="0"/>
                <a:cs typeface="Browallia New" panose="020B0604020202020204" pitchFamily="34" charset="-34"/>
              </a:rPr>
              <a:t>Penerapan SMK3</a:t>
            </a:r>
          </a:p>
        </p:txBody>
      </p:sp>
      <p:cxnSp>
        <p:nvCxnSpPr>
          <p:cNvPr id="14" name="Straight Connector 13">
            <a:extLst>
              <a:ext uri="{FF2B5EF4-FFF2-40B4-BE49-F238E27FC236}">
                <a16:creationId xmlns:a16="http://schemas.microsoft.com/office/drawing/2014/main" id="{A7AB9878-4CA3-4882-B3FC-7C85A08640EB}"/>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9F426C8-C414-4942-8273-DE7787529282}"/>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6C40D997-553B-4F39-9CDC-76DBAB5304B6}"/>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BF42CFE3-EE47-45CE-8818-DABCA887267A}"/>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B532A3D5-A310-441D-8A99-DD33AAB81F8F}"/>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BCE1D57E-FB49-4A96-9969-9FC39A61E8E6}"/>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9754D6E0-BA5E-4FEF-ABAE-67F6CDFFAC7D}"/>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A469E56D-5832-4D55-A2B3-08A724386E68}"/>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739F85C5-8B4C-4C2A-8215-F20A40740DE9}"/>
              </a:ext>
            </a:extLst>
          </p:cNvPr>
          <p:cNvSpPr/>
          <p:nvPr/>
        </p:nvSpPr>
        <p:spPr>
          <a:xfrm>
            <a:off x="1571625" y="781050"/>
            <a:ext cx="1166813" cy="93186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Pentagon 41">
            <a:extLst>
              <a:ext uri="{FF2B5EF4-FFF2-40B4-BE49-F238E27FC236}">
                <a16:creationId xmlns:a16="http://schemas.microsoft.com/office/drawing/2014/main" id="{874C42F1-07F3-4AC5-AE6F-C11FB211A0A3}"/>
              </a:ext>
            </a:extLst>
          </p:cNvPr>
          <p:cNvSpPr/>
          <p:nvPr/>
        </p:nvSpPr>
        <p:spPr>
          <a:xfrm>
            <a:off x="0" y="287338"/>
            <a:ext cx="1257300" cy="24765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dirty="0">
                <a:solidFill>
                  <a:schemeClr val="bg1"/>
                </a:solidFill>
                <a:latin typeface="Accidental Presidency" panose="00000400000000000000" pitchFamily="2" charset="0"/>
              </a:rPr>
              <a:t>SMK3</a:t>
            </a:r>
            <a:endParaRPr lang="en-US" sz="1800" dirty="0"/>
          </a:p>
        </p:txBody>
      </p:sp>
      <p:sp>
        <p:nvSpPr>
          <p:cNvPr id="43" name="Chevron 42">
            <a:extLst>
              <a:ext uri="{FF2B5EF4-FFF2-40B4-BE49-F238E27FC236}">
                <a16:creationId xmlns:a16="http://schemas.microsoft.com/office/drawing/2014/main" id="{54B4FF71-7E28-491E-B61D-AD4A4A64DBA9}"/>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4" name="Chevron 43">
            <a:extLst>
              <a:ext uri="{FF2B5EF4-FFF2-40B4-BE49-F238E27FC236}">
                <a16:creationId xmlns:a16="http://schemas.microsoft.com/office/drawing/2014/main" id="{E43419A1-401F-48B9-A655-BA5CF01E1ABA}"/>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5" name="Chevron 44">
            <a:extLst>
              <a:ext uri="{FF2B5EF4-FFF2-40B4-BE49-F238E27FC236}">
                <a16:creationId xmlns:a16="http://schemas.microsoft.com/office/drawing/2014/main" id="{DEF609BB-7449-4A2C-8DE4-FF6C1FBD5E1B}"/>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pic>
        <p:nvPicPr>
          <p:cNvPr id="67607" name="Picture 26" descr="data.png">
            <a:extLst>
              <a:ext uri="{FF2B5EF4-FFF2-40B4-BE49-F238E27FC236}">
                <a16:creationId xmlns:a16="http://schemas.microsoft.com/office/drawing/2014/main" id="{51DFDDD6-2F6C-4248-A65D-3C7AEC67F04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850" y="1714500"/>
            <a:ext cx="23749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27">
            <a:extLst>
              <a:ext uri="{FF2B5EF4-FFF2-40B4-BE49-F238E27FC236}">
                <a16:creationId xmlns:a16="http://schemas.microsoft.com/office/drawing/2014/main" id="{557315F8-7DB6-4A7B-BC2B-7673E7AF9C6C}"/>
              </a:ext>
            </a:extLst>
          </p:cNvPr>
          <p:cNvSpPr/>
          <p:nvPr/>
        </p:nvSpPr>
        <p:spPr>
          <a:xfrm>
            <a:off x="3071813" y="2071688"/>
            <a:ext cx="1928812" cy="1785937"/>
          </a:xfrm>
          <a:prstGeom prst="ellipse">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solidFill>
                  <a:schemeClr val="tx1"/>
                </a:solidFill>
                <a:latin typeface="Arial Black" pitchFamily="34" charset="0"/>
              </a:rPr>
              <a:t>AUDIT</a:t>
            </a:r>
          </a:p>
        </p:txBody>
      </p:sp>
      <p:sp>
        <p:nvSpPr>
          <p:cNvPr id="47" name="Pentagon 46">
            <a:extLst>
              <a:ext uri="{FF2B5EF4-FFF2-40B4-BE49-F238E27FC236}">
                <a16:creationId xmlns:a16="http://schemas.microsoft.com/office/drawing/2014/main" id="{499AE444-52C5-42BE-B799-F28F402227E6}"/>
              </a:ext>
            </a:extLst>
          </p:cNvPr>
          <p:cNvSpPr/>
          <p:nvPr/>
        </p:nvSpPr>
        <p:spPr>
          <a:xfrm>
            <a:off x="5357813" y="2428875"/>
            <a:ext cx="1500187" cy="1143000"/>
          </a:xfrm>
          <a:prstGeom prst="homePlate">
            <a:avLst>
              <a:gd name="adj" fmla="val 344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b="1" dirty="0" err="1">
                <a:solidFill>
                  <a:schemeClr val="tx1"/>
                </a:solidFill>
                <a:latin typeface="Arial Narrow" pitchFamily="34" charset="0"/>
              </a:rPr>
              <a:t>Eksternal</a:t>
            </a:r>
            <a:r>
              <a:rPr lang="en-US" sz="2000" b="1" dirty="0">
                <a:solidFill>
                  <a:schemeClr val="tx1"/>
                </a:solidFill>
                <a:latin typeface="Arial Narrow" pitchFamily="34" charset="0"/>
              </a:rPr>
              <a:t> </a:t>
            </a:r>
          </a:p>
        </p:txBody>
      </p:sp>
      <p:sp>
        <p:nvSpPr>
          <p:cNvPr id="48" name="Pentagon 47">
            <a:extLst>
              <a:ext uri="{FF2B5EF4-FFF2-40B4-BE49-F238E27FC236}">
                <a16:creationId xmlns:a16="http://schemas.microsoft.com/office/drawing/2014/main" id="{C78CBE84-5D1F-49FF-B7F4-8DCFDA8CF582}"/>
              </a:ext>
            </a:extLst>
          </p:cNvPr>
          <p:cNvSpPr/>
          <p:nvPr/>
        </p:nvSpPr>
        <p:spPr>
          <a:xfrm rot="5400000">
            <a:off x="3250406" y="4393407"/>
            <a:ext cx="1500187" cy="1143000"/>
          </a:xfrm>
          <a:prstGeom prst="homePlate">
            <a:avLst>
              <a:gd name="adj" fmla="val 3447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b="1" dirty="0">
                <a:solidFill>
                  <a:schemeClr val="tx1"/>
                </a:solidFill>
                <a:latin typeface="Arial Narrow" pitchFamily="34" charset="0"/>
              </a:rPr>
              <a:t>Internal  </a:t>
            </a:r>
          </a:p>
        </p:txBody>
      </p:sp>
      <p:sp>
        <p:nvSpPr>
          <p:cNvPr id="67611" name="TextBox 48">
            <a:extLst>
              <a:ext uri="{FF2B5EF4-FFF2-40B4-BE49-F238E27FC236}">
                <a16:creationId xmlns:a16="http://schemas.microsoft.com/office/drawing/2014/main" id="{A90D029F-25E4-49E9-A2DB-7F940AB39ABD}"/>
              </a:ext>
            </a:extLst>
          </p:cNvPr>
          <p:cNvSpPr txBox="1">
            <a:spLocks noChangeArrowheads="1"/>
          </p:cNvSpPr>
          <p:nvPr/>
        </p:nvSpPr>
        <p:spPr bwMode="auto">
          <a:xfrm>
            <a:off x="7000875" y="2493963"/>
            <a:ext cx="17145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Narrow" panose="020B0606020202030204" pitchFamily="34" charset="0"/>
              </a:rPr>
              <a:t>Dilakukan oleh lembaga audit (yang ditunjuk oleh Menakertrans</a:t>
            </a:r>
          </a:p>
        </p:txBody>
      </p:sp>
      <p:sp>
        <p:nvSpPr>
          <p:cNvPr id="67612" name="TextBox 49">
            <a:extLst>
              <a:ext uri="{FF2B5EF4-FFF2-40B4-BE49-F238E27FC236}">
                <a16:creationId xmlns:a16="http://schemas.microsoft.com/office/drawing/2014/main" id="{D9E0F01D-BD75-49D0-89FE-B3E035471CC4}"/>
              </a:ext>
            </a:extLst>
          </p:cNvPr>
          <p:cNvSpPr txBox="1">
            <a:spLocks noChangeArrowheads="1"/>
          </p:cNvSpPr>
          <p:nvPr/>
        </p:nvSpPr>
        <p:spPr bwMode="auto">
          <a:xfrm>
            <a:off x="3143250" y="5845175"/>
            <a:ext cx="1714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Arial Narrow" panose="020B0606020202030204" pitchFamily="34" charset="0"/>
              </a:rPr>
              <a:t>Dilakukan oleh Perusahaan</a:t>
            </a:r>
          </a:p>
        </p:txBody>
      </p:sp>
      <p:pic>
        <p:nvPicPr>
          <p:cNvPr id="67613" name="Picture 51" descr="sm.png">
            <a:extLst>
              <a:ext uri="{FF2B5EF4-FFF2-40B4-BE49-F238E27FC236}">
                <a16:creationId xmlns:a16="http://schemas.microsoft.com/office/drawing/2014/main" id="{A901C200-4D17-4DD0-8999-3F22EBF495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3563" y="3854450"/>
            <a:ext cx="2671762"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4" name="Footer Placeholder 1">
            <a:extLst>
              <a:ext uri="{FF2B5EF4-FFF2-40B4-BE49-F238E27FC236}">
                <a16:creationId xmlns:a16="http://schemas.microsoft.com/office/drawing/2014/main" id="{BC1EF131-ABF0-4CDA-A08E-CA8B5447E40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67615" name="Slide Number Placeholder 2">
            <a:extLst>
              <a:ext uri="{FF2B5EF4-FFF2-40B4-BE49-F238E27FC236}">
                <a16:creationId xmlns:a16="http://schemas.microsoft.com/office/drawing/2014/main" id="{F84F1A3D-0CAC-4421-831F-333EBACDEBC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813B9F5-6AD0-4B8E-BFA7-50D1EB5ED260}" type="slidenum">
              <a:rPr lang="en-US" altLang="en-US" sz="1400" smtClean="0">
                <a:latin typeface="Times New Roman" panose="02020603050405020304" pitchFamily="18" charset="0"/>
              </a:rPr>
              <a:pPr>
                <a:spcBef>
                  <a:spcPct val="0"/>
                </a:spcBef>
                <a:buFontTx/>
                <a:buNone/>
              </a:pPr>
              <a:t>52</a:t>
            </a:fld>
            <a:endParaRPr lang="en-US" altLang="en-US" sz="1400">
              <a:latin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3A827BB-BBDF-4C86-AA76-7CE21FE48ACA}"/>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83AAB0A8-FDAB-4B64-9F1F-24EF8A6C4438}"/>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cxnSp>
        <p:nvCxnSpPr>
          <p:cNvPr id="14" name="Straight Connector 13">
            <a:extLst>
              <a:ext uri="{FF2B5EF4-FFF2-40B4-BE49-F238E27FC236}">
                <a16:creationId xmlns:a16="http://schemas.microsoft.com/office/drawing/2014/main" id="{77A7CF58-5B7D-4F50-970D-27E53FAC69E0}"/>
              </a:ext>
            </a:extLst>
          </p:cNvPr>
          <p:cNvCxnSpPr/>
          <p:nvPr/>
        </p:nvCxnSpPr>
        <p:spPr>
          <a:xfrm flipV="1">
            <a:off x="473075" y="5313363"/>
            <a:ext cx="11113" cy="1165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64E7794-6EB3-4FAA-BFD4-DD3667553B56}"/>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DDB6861C-48CD-4BF4-888A-CAC4229B0137}"/>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C7E40B40-FF82-41E9-86FC-098230CC6886}"/>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ight Triangle 36">
            <a:extLst>
              <a:ext uri="{FF2B5EF4-FFF2-40B4-BE49-F238E27FC236}">
                <a16:creationId xmlns:a16="http://schemas.microsoft.com/office/drawing/2014/main" id="{B0F003C5-5314-4C7E-AA43-43398153DE10}"/>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ight Triangle 37">
            <a:extLst>
              <a:ext uri="{FF2B5EF4-FFF2-40B4-BE49-F238E27FC236}">
                <a16:creationId xmlns:a16="http://schemas.microsoft.com/office/drawing/2014/main" id="{6D8180D9-61B3-4BD0-9D9F-0327D395304D}"/>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ight Triangle 38">
            <a:extLst>
              <a:ext uri="{FF2B5EF4-FFF2-40B4-BE49-F238E27FC236}">
                <a16:creationId xmlns:a16="http://schemas.microsoft.com/office/drawing/2014/main" id="{D61C39B9-940D-45C6-8ED9-AA23A835F4C8}"/>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Rectangle 40">
            <a:extLst>
              <a:ext uri="{FF2B5EF4-FFF2-40B4-BE49-F238E27FC236}">
                <a16:creationId xmlns:a16="http://schemas.microsoft.com/office/drawing/2014/main" id="{579F6C9B-23FF-49E0-9C59-4A8836B2590B}"/>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Pentagon 41">
            <a:extLst>
              <a:ext uri="{FF2B5EF4-FFF2-40B4-BE49-F238E27FC236}">
                <a16:creationId xmlns:a16="http://schemas.microsoft.com/office/drawing/2014/main" id="{B20980F6-86C2-48EA-9D45-D6865C7D3F75}"/>
              </a:ext>
            </a:extLst>
          </p:cNvPr>
          <p:cNvSpPr/>
          <p:nvPr/>
        </p:nvSpPr>
        <p:spPr>
          <a:xfrm>
            <a:off x="0" y="287338"/>
            <a:ext cx="1257300" cy="24765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dirty="0">
                <a:solidFill>
                  <a:schemeClr val="bg1"/>
                </a:solidFill>
                <a:latin typeface="Accidental Presidency" panose="00000400000000000000" pitchFamily="2" charset="0"/>
              </a:rPr>
              <a:t>SMK3</a:t>
            </a:r>
            <a:endParaRPr lang="en-US" sz="1800" dirty="0"/>
          </a:p>
        </p:txBody>
      </p:sp>
      <p:sp>
        <p:nvSpPr>
          <p:cNvPr id="43" name="Chevron 42">
            <a:extLst>
              <a:ext uri="{FF2B5EF4-FFF2-40B4-BE49-F238E27FC236}">
                <a16:creationId xmlns:a16="http://schemas.microsoft.com/office/drawing/2014/main" id="{61C257BD-8ED1-4F6C-889D-8EF6B04D3507}"/>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4" name="Chevron 43">
            <a:extLst>
              <a:ext uri="{FF2B5EF4-FFF2-40B4-BE49-F238E27FC236}">
                <a16:creationId xmlns:a16="http://schemas.microsoft.com/office/drawing/2014/main" id="{1284A3E2-2125-4855-812F-A0D0154E6BB4}"/>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5" name="Chevron 44">
            <a:extLst>
              <a:ext uri="{FF2B5EF4-FFF2-40B4-BE49-F238E27FC236}">
                <a16:creationId xmlns:a16="http://schemas.microsoft.com/office/drawing/2014/main" id="{0CC40AE9-3C8A-43F1-9927-CB8C85583BB5}"/>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pic>
        <p:nvPicPr>
          <p:cNvPr id="68625" name="Picture 39" descr="laser.jpg">
            <a:extLst>
              <a:ext uri="{FF2B5EF4-FFF2-40B4-BE49-F238E27FC236}">
                <a16:creationId xmlns:a16="http://schemas.microsoft.com/office/drawing/2014/main" id="{B6F02A67-8221-4938-9F69-FCE1E8EBFEA6}"/>
              </a:ext>
            </a:extLst>
          </p:cNvPr>
          <p:cNvPicPr>
            <a:picLocks noChangeAspect="1"/>
          </p:cNvPicPr>
          <p:nvPr/>
        </p:nvPicPr>
        <p:blipFill>
          <a:blip r:embed="rId2">
            <a:lum bright="42000" contrast="-46000"/>
            <a:extLst>
              <a:ext uri="{28A0092B-C50C-407E-A947-70E740481C1C}">
                <a14:useLocalDpi xmlns:a14="http://schemas.microsoft.com/office/drawing/2010/main" val="0"/>
              </a:ext>
            </a:extLst>
          </a:blip>
          <a:srcRect/>
          <a:stretch>
            <a:fillRect/>
          </a:stretch>
        </p:blipFill>
        <p:spPr bwMode="auto">
          <a:xfrm>
            <a:off x="2484438" y="0"/>
            <a:ext cx="66595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6" name="Rectangle 26">
            <a:extLst>
              <a:ext uri="{FF2B5EF4-FFF2-40B4-BE49-F238E27FC236}">
                <a16:creationId xmlns:a16="http://schemas.microsoft.com/office/drawing/2014/main" id="{6E8D6A3F-8382-43C0-9878-298BAB21D6A2}"/>
              </a:ext>
            </a:extLst>
          </p:cNvPr>
          <p:cNvSpPr>
            <a:spLocks noChangeArrowheads="1"/>
          </p:cNvSpPr>
          <p:nvPr/>
        </p:nvSpPr>
        <p:spPr bwMode="auto">
          <a:xfrm>
            <a:off x="1985963" y="1008063"/>
            <a:ext cx="6588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5400">
                <a:latin typeface="Impact" panose="020B0806030902050204" pitchFamily="34" charset="0"/>
                <a:cs typeface="Browallia New" panose="020B0604020202020204" pitchFamily="34" charset="-34"/>
              </a:rPr>
              <a:t>Penerapan Audit SMK3</a:t>
            </a:r>
          </a:p>
        </p:txBody>
      </p:sp>
      <p:graphicFrame>
        <p:nvGraphicFramePr>
          <p:cNvPr id="51" name="Table 50">
            <a:extLst>
              <a:ext uri="{FF2B5EF4-FFF2-40B4-BE49-F238E27FC236}">
                <a16:creationId xmlns:a16="http://schemas.microsoft.com/office/drawing/2014/main" id="{75FB6963-71DC-48DE-B599-5068728ECF7C}"/>
              </a:ext>
            </a:extLst>
          </p:cNvPr>
          <p:cNvGraphicFramePr>
            <a:graphicFrameLocks noGrp="1"/>
          </p:cNvGraphicFramePr>
          <p:nvPr/>
        </p:nvGraphicFramePr>
        <p:xfrm>
          <a:off x="2082800" y="2032000"/>
          <a:ext cx="6858000" cy="4214812"/>
        </p:xfrm>
        <a:graphic>
          <a:graphicData uri="http://schemas.openxmlformats.org/drawingml/2006/table">
            <a:tbl>
              <a:tblPr firstRow="1" bandRow="1">
                <a:tableStyleId>{5C22544A-7EE6-4342-B048-85BDC9FD1C3A}</a:tableStyleId>
              </a:tblPr>
              <a:tblGrid>
                <a:gridCol w="2428875">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602116">
                <a:tc gridSpan="2">
                  <a:txBody>
                    <a:bodyPr/>
                    <a:lstStyle/>
                    <a:p>
                      <a:pPr algn="ctr"/>
                      <a:r>
                        <a:rPr lang="en-US" sz="1800" b="1" dirty="0">
                          <a:solidFill>
                            <a:schemeClr val="tx1"/>
                          </a:solidFill>
                          <a:latin typeface="Arial Narrow" pitchFamily="34" charset="0"/>
                        </a:rPr>
                        <a:t>64 </a:t>
                      </a:r>
                      <a:r>
                        <a:rPr lang="en-US" sz="1800" b="1" dirty="0" err="1">
                          <a:solidFill>
                            <a:schemeClr val="tx1"/>
                          </a:solidFill>
                          <a:latin typeface="Arial Narrow" pitchFamily="34" charset="0"/>
                        </a:rPr>
                        <a:t>kriteria</a:t>
                      </a:r>
                      <a:endParaRPr lang="en-US" sz="1800" b="1" dirty="0">
                        <a:solidFill>
                          <a:schemeClr val="tx1"/>
                        </a:solidFill>
                        <a:latin typeface="Arial Narrow" pitchFamily="34" charset="0"/>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800" b="1" dirty="0">
                          <a:solidFill>
                            <a:schemeClr val="tx1"/>
                          </a:solidFill>
                          <a:latin typeface="Arial Narrow" pitchFamily="34" charset="0"/>
                        </a:rPr>
                        <a:t>Perusahaan </a:t>
                      </a:r>
                      <a:r>
                        <a:rPr lang="en-US" sz="1800" b="1" dirty="0" err="1">
                          <a:solidFill>
                            <a:schemeClr val="tx1"/>
                          </a:solidFill>
                          <a:latin typeface="Arial Narrow" pitchFamily="34" charset="0"/>
                        </a:rPr>
                        <a:t>Awal</a:t>
                      </a:r>
                      <a:endParaRPr lang="en-US" sz="1800" b="1" dirty="0">
                        <a:solidFill>
                          <a:schemeClr val="tx1"/>
                        </a:solidFill>
                        <a:latin typeface="Arial Narrow" pitchFamily="34" charset="0"/>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02116">
                <a:tc gridSpan="2">
                  <a:txBody>
                    <a:bodyPr/>
                    <a:lstStyle/>
                    <a:p>
                      <a:pPr algn="ctr"/>
                      <a:r>
                        <a:rPr lang="en-US" sz="1800" b="1" dirty="0">
                          <a:solidFill>
                            <a:schemeClr val="tx1"/>
                          </a:solidFill>
                          <a:latin typeface="Arial Narrow" pitchFamily="34" charset="0"/>
                        </a:rPr>
                        <a:t>122 </a:t>
                      </a:r>
                      <a:r>
                        <a:rPr lang="en-US" sz="1800" b="1" dirty="0" err="1">
                          <a:solidFill>
                            <a:schemeClr val="tx1"/>
                          </a:solidFill>
                          <a:latin typeface="Arial Narrow" pitchFamily="34" charset="0"/>
                        </a:rPr>
                        <a:t>kriteria</a:t>
                      </a:r>
                      <a:endParaRPr lang="en-US" sz="1800" b="1" dirty="0">
                        <a:solidFill>
                          <a:schemeClr val="tx1"/>
                        </a:solidFill>
                        <a:latin typeface="Arial Narrow" pitchFamily="34" charset="0"/>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800" b="1" dirty="0">
                          <a:solidFill>
                            <a:schemeClr val="tx1"/>
                          </a:solidFill>
                          <a:latin typeface="Arial Narrow" pitchFamily="34" charset="0"/>
                        </a:rPr>
                        <a:t>Perusahaan </a:t>
                      </a:r>
                      <a:r>
                        <a:rPr lang="en-US" sz="1800" b="1" dirty="0" err="1">
                          <a:solidFill>
                            <a:schemeClr val="tx1"/>
                          </a:solidFill>
                          <a:latin typeface="Arial Narrow" pitchFamily="34" charset="0"/>
                        </a:rPr>
                        <a:t>Transisi</a:t>
                      </a:r>
                      <a:endParaRPr lang="en-US" sz="1800" b="1" dirty="0">
                        <a:solidFill>
                          <a:schemeClr val="tx1"/>
                        </a:solidFill>
                        <a:latin typeface="Arial Narrow" pitchFamily="34" charset="0"/>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2116">
                <a:tc gridSpan="2">
                  <a:txBody>
                    <a:bodyPr/>
                    <a:lstStyle/>
                    <a:p>
                      <a:pPr algn="ctr"/>
                      <a:r>
                        <a:rPr lang="en-US" sz="1800" b="1" dirty="0">
                          <a:solidFill>
                            <a:schemeClr val="tx1"/>
                          </a:solidFill>
                          <a:latin typeface="Arial Narrow" pitchFamily="34" charset="0"/>
                        </a:rPr>
                        <a:t>166 </a:t>
                      </a:r>
                      <a:r>
                        <a:rPr lang="en-US" sz="1800" b="1" dirty="0" err="1">
                          <a:solidFill>
                            <a:schemeClr val="tx1"/>
                          </a:solidFill>
                          <a:latin typeface="Arial Narrow" pitchFamily="34" charset="0"/>
                        </a:rPr>
                        <a:t>kriteria</a:t>
                      </a:r>
                      <a:endParaRPr lang="en-US" sz="1800" b="1" dirty="0">
                        <a:solidFill>
                          <a:schemeClr val="tx1"/>
                        </a:solidFill>
                        <a:latin typeface="Arial Narrow" pitchFamily="34" charset="0"/>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800" b="1" dirty="0">
                          <a:solidFill>
                            <a:schemeClr val="tx1"/>
                          </a:solidFill>
                          <a:latin typeface="Arial Narrow" pitchFamily="34" charset="0"/>
                        </a:rPr>
                        <a:t>Perusahaan </a:t>
                      </a:r>
                      <a:r>
                        <a:rPr lang="en-US" sz="1800" b="1" dirty="0" err="1">
                          <a:solidFill>
                            <a:schemeClr val="tx1"/>
                          </a:solidFill>
                          <a:latin typeface="Arial Narrow" pitchFamily="34" charset="0"/>
                        </a:rPr>
                        <a:t>lanjutan</a:t>
                      </a:r>
                      <a:endParaRPr lang="en-US" sz="1800" b="1" dirty="0">
                        <a:solidFill>
                          <a:schemeClr val="tx1"/>
                        </a:solidFill>
                        <a:latin typeface="Arial Narrow" pitchFamily="34" charset="0"/>
                      </a:endParaRP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2116">
                <a:tc gridSpan="3">
                  <a:txBody>
                    <a:bodyPr/>
                    <a:lstStyle/>
                    <a:p>
                      <a:pPr algn="ctr"/>
                      <a:r>
                        <a:rPr lang="en-US" sz="1800" b="1" dirty="0" err="1">
                          <a:solidFill>
                            <a:schemeClr val="tx1"/>
                          </a:solidFill>
                          <a:latin typeface="Arial Narrow" pitchFamily="34" charset="0"/>
                        </a:rPr>
                        <a:t>Pencapaian</a:t>
                      </a:r>
                      <a:r>
                        <a:rPr lang="en-US" sz="1800" b="1" dirty="0">
                          <a:solidFill>
                            <a:schemeClr val="tx1"/>
                          </a:solidFill>
                          <a:latin typeface="Arial Narrow" pitchFamily="34" charset="0"/>
                        </a:rPr>
                        <a:t> </a:t>
                      </a:r>
                      <a:r>
                        <a:rPr lang="en-US" sz="1800" b="1" dirty="0" err="1">
                          <a:solidFill>
                            <a:schemeClr val="tx1"/>
                          </a:solidFill>
                          <a:latin typeface="Arial Narrow" pitchFamily="34" charset="0"/>
                        </a:rPr>
                        <a:t>Hasil</a:t>
                      </a:r>
                      <a:r>
                        <a:rPr lang="en-US" sz="1800" b="1" dirty="0">
                          <a:solidFill>
                            <a:schemeClr val="tx1"/>
                          </a:solidFill>
                          <a:latin typeface="Arial Narrow" pitchFamily="34" charset="0"/>
                        </a:rPr>
                        <a:t> Audit SMK3</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solidFill>
                          <a:schemeClr val="tx1"/>
                        </a:solidFill>
                        <a:latin typeface="Arial Narrow"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2116">
                <a:tc>
                  <a:txBody>
                    <a:bodyPr/>
                    <a:lstStyle/>
                    <a:p>
                      <a:pPr algn="ctr"/>
                      <a:r>
                        <a:rPr lang="en-US" sz="1800" b="1" dirty="0">
                          <a:solidFill>
                            <a:schemeClr val="tx1"/>
                          </a:solidFill>
                          <a:latin typeface="Arial Narrow" pitchFamily="34" charset="0"/>
                        </a:rPr>
                        <a:t>85 – 100 %</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800" b="1" dirty="0" err="1"/>
                        <a:t>Penilaian</a:t>
                      </a:r>
                      <a:r>
                        <a:rPr lang="en-US" sz="1800" b="1" dirty="0"/>
                        <a:t> </a:t>
                      </a:r>
                      <a:r>
                        <a:rPr lang="en-US" sz="1800" b="1" dirty="0" err="1"/>
                        <a:t>Penerapan</a:t>
                      </a:r>
                      <a:r>
                        <a:rPr lang="en-US" sz="1800" b="1" baseline="0" dirty="0"/>
                        <a:t> </a:t>
                      </a:r>
                      <a:r>
                        <a:rPr lang="en-US" sz="1800" b="1" baseline="0" dirty="0" err="1"/>
                        <a:t>Memuaskan</a:t>
                      </a:r>
                      <a:endParaRPr lang="en-US" sz="1800" b="1" dirty="0"/>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chemeClr val="tx1"/>
                        </a:solidFill>
                        <a:latin typeface="Arial Narrow"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02116">
                <a:tc>
                  <a:txBody>
                    <a:bodyPr/>
                    <a:lstStyle/>
                    <a:p>
                      <a:pPr algn="ctr"/>
                      <a:r>
                        <a:rPr lang="en-US" sz="1800" b="1" dirty="0">
                          <a:solidFill>
                            <a:schemeClr val="tx1"/>
                          </a:solidFill>
                          <a:latin typeface="Arial Narrow" pitchFamily="34" charset="0"/>
                        </a:rPr>
                        <a:t>60 – 84 %</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800" b="1" dirty="0" err="1"/>
                        <a:t>Penilaian</a:t>
                      </a:r>
                      <a:r>
                        <a:rPr lang="en-US" sz="1800" b="1" dirty="0"/>
                        <a:t> </a:t>
                      </a:r>
                      <a:r>
                        <a:rPr lang="en-US" sz="1800" b="1" dirty="0" err="1"/>
                        <a:t>Penerapan</a:t>
                      </a:r>
                      <a:r>
                        <a:rPr lang="en-US" sz="1800" b="1" dirty="0"/>
                        <a:t> </a:t>
                      </a:r>
                      <a:r>
                        <a:rPr lang="en-US" sz="1800" b="1" dirty="0" err="1"/>
                        <a:t>Baik</a:t>
                      </a:r>
                      <a:endParaRPr lang="en-US" sz="1800" b="1" dirty="0"/>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chemeClr val="tx1"/>
                        </a:solidFill>
                        <a:latin typeface="Arial Narrow"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02116">
                <a:tc>
                  <a:txBody>
                    <a:bodyPr/>
                    <a:lstStyle/>
                    <a:p>
                      <a:pPr algn="ctr"/>
                      <a:r>
                        <a:rPr lang="en-US" sz="1800" b="1" dirty="0">
                          <a:solidFill>
                            <a:schemeClr val="tx1"/>
                          </a:solidFill>
                          <a:latin typeface="Arial Narrow" pitchFamily="34" charset="0"/>
                        </a:rPr>
                        <a:t>0 – 59 %</a:t>
                      </a:r>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1800" b="1" dirty="0" err="1"/>
                        <a:t>Penilaian</a:t>
                      </a:r>
                      <a:r>
                        <a:rPr lang="en-US" sz="1800" b="1" dirty="0"/>
                        <a:t> </a:t>
                      </a:r>
                      <a:r>
                        <a:rPr lang="en-US" sz="1800" b="1" dirty="0" err="1"/>
                        <a:t>Penerapan</a:t>
                      </a:r>
                      <a:r>
                        <a:rPr lang="en-US" sz="1800" b="1" dirty="0"/>
                        <a:t> </a:t>
                      </a:r>
                      <a:r>
                        <a:rPr lang="en-US" sz="1800" b="1" dirty="0" err="1"/>
                        <a:t>Kurang</a:t>
                      </a:r>
                      <a:endParaRPr lang="en-US" sz="1800" b="1" dirty="0"/>
                    </a:p>
                  </a:txBody>
                  <a:tcPr marL="91439" marR="914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chemeClr val="tx1"/>
                        </a:solidFill>
                        <a:latin typeface="Arial Narrow"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68653" name="Footer Placeholder 1">
            <a:extLst>
              <a:ext uri="{FF2B5EF4-FFF2-40B4-BE49-F238E27FC236}">
                <a16:creationId xmlns:a16="http://schemas.microsoft.com/office/drawing/2014/main" id="{5211BDFC-A83E-45E7-AB0E-D1B39C02372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68654" name="Slide Number Placeholder 2">
            <a:extLst>
              <a:ext uri="{FF2B5EF4-FFF2-40B4-BE49-F238E27FC236}">
                <a16:creationId xmlns:a16="http://schemas.microsoft.com/office/drawing/2014/main" id="{863E8DB8-8615-48D6-9FB9-B29C926138A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B6CA4B4-4F04-4D7D-B3C8-720EA700E695}" type="slidenum">
              <a:rPr lang="en-US" altLang="en-US" sz="1400" smtClean="0">
                <a:latin typeface="Times New Roman" panose="02020603050405020304" pitchFamily="18" charset="0"/>
              </a:rPr>
              <a:pPr>
                <a:spcBef>
                  <a:spcPct val="0"/>
                </a:spcBef>
                <a:buFontTx/>
                <a:buNone/>
              </a:pPr>
              <a:t>53</a:t>
            </a:fld>
            <a:endParaRPr lang="en-US" altLang="en-US" sz="1400">
              <a:latin typeface="Times New Roman" panose="02020603050405020304" pitchFamily="18" charset="0"/>
            </a:endParaRPr>
          </a:p>
        </p:txBody>
      </p:sp>
      <p:sp>
        <p:nvSpPr>
          <p:cNvPr id="68655" name="Rectangle 10">
            <a:extLst>
              <a:ext uri="{FF2B5EF4-FFF2-40B4-BE49-F238E27FC236}">
                <a16:creationId xmlns:a16="http://schemas.microsoft.com/office/drawing/2014/main" id="{F049E7BB-FC0C-4287-A9C8-749F51A52965}"/>
              </a:ext>
            </a:extLst>
          </p:cNvPr>
          <p:cNvSpPr>
            <a:spLocks noChangeArrowheads="1"/>
          </p:cNvSpPr>
          <p:nvPr/>
        </p:nvSpPr>
        <p:spPr bwMode="auto">
          <a:xfrm>
            <a:off x="1943100" y="498475"/>
            <a:ext cx="29162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a:latin typeface="Basic Light ltd" pitchFamily="2" charset="0"/>
                <a:ea typeface="Arial Unicode MS" pitchFamily="34" charset="-128"/>
                <a:cs typeface="Calibri" panose="020F0502020204030204" pitchFamily="34" charset="0"/>
              </a:rPr>
              <a:t>TINGKAT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534708F-C017-432D-AB55-E63E311EC19F}"/>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TextBox 55">
            <a:extLst>
              <a:ext uri="{FF2B5EF4-FFF2-40B4-BE49-F238E27FC236}">
                <a16:creationId xmlns:a16="http://schemas.microsoft.com/office/drawing/2014/main" id="{E90FDAE9-BD31-4258-8E0D-3432DD82AAF9}"/>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sp>
        <p:nvSpPr>
          <p:cNvPr id="26" name="Rectangle 25">
            <a:extLst>
              <a:ext uri="{FF2B5EF4-FFF2-40B4-BE49-F238E27FC236}">
                <a16:creationId xmlns:a16="http://schemas.microsoft.com/office/drawing/2014/main" id="{90D0FB38-6C0C-4738-81F6-DDD3D409F87D}"/>
              </a:ext>
            </a:extLst>
          </p:cNvPr>
          <p:cNvSpPr/>
          <p:nvPr/>
        </p:nvSpPr>
        <p:spPr>
          <a:xfrm>
            <a:off x="1136650" y="0"/>
            <a:ext cx="471488"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ight Triangle 26">
            <a:extLst>
              <a:ext uri="{FF2B5EF4-FFF2-40B4-BE49-F238E27FC236}">
                <a16:creationId xmlns:a16="http://schemas.microsoft.com/office/drawing/2014/main" id="{196A6EE1-2E2C-4741-A6A3-0A1E03EAED08}"/>
              </a:ext>
            </a:extLst>
          </p:cNvPr>
          <p:cNvSpPr/>
          <p:nvPr/>
        </p:nvSpPr>
        <p:spPr>
          <a:xfrm flipH="1" flipV="1">
            <a:off x="1127125" y="5719763"/>
            <a:ext cx="501650"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a:extLst>
              <a:ext uri="{FF2B5EF4-FFF2-40B4-BE49-F238E27FC236}">
                <a16:creationId xmlns:a16="http://schemas.microsoft.com/office/drawing/2014/main" id="{5A0BF5F7-954D-4711-8D84-FE23C1554F02}"/>
              </a:ext>
            </a:extLst>
          </p:cNvPr>
          <p:cNvSpPr/>
          <p:nvPr/>
        </p:nvSpPr>
        <p:spPr>
          <a:xfrm>
            <a:off x="1676400" y="5313363"/>
            <a:ext cx="43656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ight Triangle 29">
            <a:extLst>
              <a:ext uri="{FF2B5EF4-FFF2-40B4-BE49-F238E27FC236}">
                <a16:creationId xmlns:a16="http://schemas.microsoft.com/office/drawing/2014/main" id="{CD661600-8B62-4B97-AD13-D34278FC9537}"/>
              </a:ext>
            </a:extLst>
          </p:cNvPr>
          <p:cNvSpPr/>
          <p:nvPr/>
        </p:nvSpPr>
        <p:spPr>
          <a:xfrm>
            <a:off x="1617663" y="5719763"/>
            <a:ext cx="515937"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ight Triangle 30">
            <a:extLst>
              <a:ext uri="{FF2B5EF4-FFF2-40B4-BE49-F238E27FC236}">
                <a16:creationId xmlns:a16="http://schemas.microsoft.com/office/drawing/2014/main" id="{A0AB407D-9EF0-44A4-8387-DE53F9326466}"/>
              </a:ext>
            </a:extLst>
          </p:cNvPr>
          <p:cNvSpPr/>
          <p:nvPr/>
        </p:nvSpPr>
        <p:spPr>
          <a:xfrm flipH="1">
            <a:off x="1690688" y="4826000"/>
            <a:ext cx="414337"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ight Triangle 32">
            <a:extLst>
              <a:ext uri="{FF2B5EF4-FFF2-40B4-BE49-F238E27FC236}">
                <a16:creationId xmlns:a16="http://schemas.microsoft.com/office/drawing/2014/main" id="{805F98EE-48D6-4DC1-B405-EFB2D6DE1E6A}"/>
              </a:ext>
            </a:extLst>
          </p:cNvPr>
          <p:cNvSpPr/>
          <p:nvPr/>
        </p:nvSpPr>
        <p:spPr>
          <a:xfrm rot="5400000">
            <a:off x="1649412" y="4857751"/>
            <a:ext cx="473075" cy="438150"/>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a:extLst>
              <a:ext uri="{FF2B5EF4-FFF2-40B4-BE49-F238E27FC236}">
                <a16:creationId xmlns:a16="http://schemas.microsoft.com/office/drawing/2014/main" id="{09BEC1D0-6FB5-4265-988D-88F482B114D9}"/>
              </a:ext>
            </a:extLst>
          </p:cNvPr>
          <p:cNvSpPr/>
          <p:nvPr/>
        </p:nvSpPr>
        <p:spPr>
          <a:xfrm>
            <a:off x="0" y="4826000"/>
            <a:ext cx="16764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Pentagon 37">
            <a:extLst>
              <a:ext uri="{FF2B5EF4-FFF2-40B4-BE49-F238E27FC236}">
                <a16:creationId xmlns:a16="http://schemas.microsoft.com/office/drawing/2014/main" id="{2078A449-3779-4092-B1C8-1369FF79E74F}"/>
              </a:ext>
            </a:extLst>
          </p:cNvPr>
          <p:cNvSpPr/>
          <p:nvPr/>
        </p:nvSpPr>
        <p:spPr>
          <a:xfrm>
            <a:off x="0" y="287338"/>
            <a:ext cx="1257300" cy="247650"/>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1" dirty="0">
                <a:solidFill>
                  <a:schemeClr val="bg1"/>
                </a:solidFill>
                <a:latin typeface="Accidental Presidency" panose="00000400000000000000" pitchFamily="2" charset="0"/>
              </a:rPr>
              <a:t>SMK3</a:t>
            </a:r>
            <a:endParaRPr lang="en-US" sz="1800" b="1" dirty="0"/>
          </a:p>
        </p:txBody>
      </p:sp>
      <p:sp>
        <p:nvSpPr>
          <p:cNvPr id="39" name="Chevron 38">
            <a:extLst>
              <a:ext uri="{FF2B5EF4-FFF2-40B4-BE49-F238E27FC236}">
                <a16:creationId xmlns:a16="http://schemas.microsoft.com/office/drawing/2014/main" id="{912396E6-B95D-40F0-9648-93629ADC5215}"/>
              </a:ext>
            </a:extLst>
          </p:cNvPr>
          <p:cNvSpPr/>
          <p:nvPr/>
        </p:nvSpPr>
        <p:spPr>
          <a:xfrm>
            <a:off x="1206500" y="287338"/>
            <a:ext cx="227013" cy="247650"/>
          </a:xfrm>
          <a:prstGeom prst="chevron">
            <a:avLst>
              <a:gd name="adj" fmla="val 5579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2" name="Chevron 41">
            <a:extLst>
              <a:ext uri="{FF2B5EF4-FFF2-40B4-BE49-F238E27FC236}">
                <a16:creationId xmlns:a16="http://schemas.microsoft.com/office/drawing/2014/main" id="{017845CB-3B53-4065-AAF6-12D733829C6E}"/>
              </a:ext>
            </a:extLst>
          </p:cNvPr>
          <p:cNvSpPr/>
          <p:nvPr/>
        </p:nvSpPr>
        <p:spPr>
          <a:xfrm>
            <a:off x="1350963" y="285750"/>
            <a:ext cx="173037" cy="246063"/>
          </a:xfrm>
          <a:prstGeom prst="chevron">
            <a:avLst>
              <a:gd name="adj" fmla="val 7113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43" name="Chevron 42">
            <a:extLst>
              <a:ext uri="{FF2B5EF4-FFF2-40B4-BE49-F238E27FC236}">
                <a16:creationId xmlns:a16="http://schemas.microsoft.com/office/drawing/2014/main" id="{076A99EB-833C-4C03-B342-90EFF118546D}"/>
              </a:ext>
            </a:extLst>
          </p:cNvPr>
          <p:cNvSpPr/>
          <p:nvPr/>
        </p:nvSpPr>
        <p:spPr>
          <a:xfrm>
            <a:off x="1423988" y="285750"/>
            <a:ext cx="1524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25" name="Rectangle 24">
            <a:extLst>
              <a:ext uri="{FF2B5EF4-FFF2-40B4-BE49-F238E27FC236}">
                <a16:creationId xmlns:a16="http://schemas.microsoft.com/office/drawing/2014/main" id="{EED78F4D-CEA2-4765-B54B-67A8D79C9BC7}"/>
              </a:ext>
            </a:extLst>
          </p:cNvPr>
          <p:cNvSpPr/>
          <p:nvPr/>
        </p:nvSpPr>
        <p:spPr>
          <a:xfrm>
            <a:off x="4500563" y="1500188"/>
            <a:ext cx="4500562" cy="4416425"/>
          </a:xfrm>
          <a:prstGeom prst="rect">
            <a:avLst/>
          </a:prstGeom>
        </p:spPr>
        <p:txBody>
          <a:bodyPr>
            <a:spAutoFit/>
          </a:bodyPr>
          <a:lstStyle/>
          <a:p>
            <a:pPr marL="365125" indent="-365125">
              <a:buFontTx/>
              <a:buChar char="•"/>
              <a:defRPr/>
            </a:pPr>
            <a:r>
              <a:rPr lang="sv-SE" sz="1800" b="1" dirty="0">
                <a:latin typeface="Arial Narrow" pitchFamily="34" charset="0"/>
                <a:ea typeface="Times New Roman" pitchFamily="18" charset="0"/>
              </a:rPr>
              <a:t>Kategori Kritikal </a:t>
            </a:r>
            <a:endParaRPr lang="en-US" sz="2000" b="1" dirty="0">
              <a:latin typeface="Arial Narrow" pitchFamily="34" charset="0"/>
              <a:ea typeface="Times New Roman" pitchFamily="18" charset="0"/>
            </a:endParaRPr>
          </a:p>
          <a:p>
            <a:pPr marL="365125" indent="-365125">
              <a:defRPr/>
            </a:pPr>
            <a:r>
              <a:rPr lang="en-US" sz="1800" b="1" dirty="0">
                <a:latin typeface="Arial Narrow" pitchFamily="34" charset="0"/>
                <a:ea typeface="Times New Roman" pitchFamily="18" charset="0"/>
              </a:rPr>
              <a:t>	</a:t>
            </a:r>
            <a:r>
              <a:rPr lang="id-ID" sz="1800" b="1" dirty="0">
                <a:latin typeface="Arial Narrow" pitchFamily="34" charset="0"/>
                <a:ea typeface="Times New Roman" pitchFamily="18" charset="0"/>
              </a:rPr>
              <a:t>Temuan </a:t>
            </a:r>
            <a:r>
              <a:rPr lang="sv-SE" sz="1800" b="1" dirty="0">
                <a:latin typeface="Arial Narrow" pitchFamily="34" charset="0"/>
                <a:ea typeface="Times New Roman" pitchFamily="18" charset="0"/>
              </a:rPr>
              <a:t>yang mengakibatkan </a:t>
            </a:r>
            <a:r>
              <a:rPr lang="sv-SE" sz="1800" b="1" i="1" dirty="0">
                <a:latin typeface="Arial Narrow" pitchFamily="34" charset="0"/>
                <a:ea typeface="Times New Roman" pitchFamily="18" charset="0"/>
              </a:rPr>
              <a:t>fatality</a:t>
            </a:r>
            <a:r>
              <a:rPr lang="sv-SE" sz="1800" b="1" dirty="0">
                <a:latin typeface="Arial Narrow" pitchFamily="34" charset="0"/>
                <a:ea typeface="Times New Roman" pitchFamily="18" charset="0"/>
              </a:rPr>
              <a:t>/kematian.</a:t>
            </a:r>
            <a:endParaRPr lang="en-US" sz="2000" b="1" dirty="0">
              <a:latin typeface="Arial Narrow" pitchFamily="34" charset="0"/>
            </a:endParaRPr>
          </a:p>
          <a:p>
            <a:pPr marL="365125" indent="-365125">
              <a:buFontTx/>
              <a:buChar char="•"/>
              <a:defRPr/>
            </a:pPr>
            <a:r>
              <a:rPr lang="sv-SE" sz="1800" b="1" dirty="0">
                <a:latin typeface="Arial Narrow" pitchFamily="34" charset="0"/>
                <a:ea typeface="Times New Roman" pitchFamily="18" charset="0"/>
              </a:rPr>
              <a:t>Kategori Mayor</a:t>
            </a:r>
            <a:endParaRPr lang="en-US" sz="2000" b="1" dirty="0">
              <a:latin typeface="Arial Narrow" pitchFamily="34" charset="0"/>
            </a:endParaRPr>
          </a:p>
          <a:p>
            <a:pPr marL="893763" lvl="1" indent="-436563">
              <a:buFont typeface="Wingdings" pitchFamily="2" charset="2"/>
              <a:buChar char="ü"/>
              <a:tabLst>
                <a:tab pos="228600" algn="l"/>
              </a:tabLst>
              <a:defRPr/>
            </a:pPr>
            <a:r>
              <a:rPr lang="sv-SE" sz="1800" b="1" dirty="0">
                <a:latin typeface="Arial Narrow" pitchFamily="34" charset="0"/>
                <a:ea typeface="Times New Roman" pitchFamily="18" charset="0"/>
              </a:rPr>
              <a:t>Tidak memenuhi </a:t>
            </a:r>
            <a:r>
              <a:rPr lang="id-ID" sz="1800" b="1" dirty="0">
                <a:latin typeface="Arial Narrow" pitchFamily="34" charset="0"/>
                <a:ea typeface="Times New Roman" pitchFamily="18" charset="0"/>
              </a:rPr>
              <a:t>ketentuan </a:t>
            </a:r>
            <a:r>
              <a:rPr lang="sv-SE" sz="1800" b="1" dirty="0">
                <a:latin typeface="Arial Narrow" pitchFamily="34" charset="0"/>
                <a:ea typeface="Times New Roman" pitchFamily="18" charset="0"/>
              </a:rPr>
              <a:t>peraturan perundang</a:t>
            </a:r>
            <a:r>
              <a:rPr lang="id-ID" sz="1800" b="1" dirty="0">
                <a:latin typeface="Arial Narrow" pitchFamily="34" charset="0"/>
                <a:ea typeface="Times New Roman" pitchFamily="18" charset="0"/>
              </a:rPr>
              <a:t>-undangan</a:t>
            </a:r>
            <a:r>
              <a:rPr lang="sv-SE" sz="1800" b="1" dirty="0">
                <a:latin typeface="Arial Narrow" pitchFamily="34" charset="0"/>
                <a:ea typeface="Times New Roman" pitchFamily="18" charset="0"/>
              </a:rPr>
              <a:t>; </a:t>
            </a:r>
            <a:endParaRPr lang="en-US" sz="2000" b="1" dirty="0">
              <a:latin typeface="Arial Narrow" pitchFamily="34" charset="0"/>
            </a:endParaRPr>
          </a:p>
          <a:p>
            <a:pPr marL="893763" lvl="1" indent="-436563">
              <a:buFont typeface="Wingdings" pitchFamily="2" charset="2"/>
              <a:buChar char="ü"/>
              <a:tabLst>
                <a:tab pos="228600" algn="l"/>
              </a:tabLst>
              <a:defRPr/>
            </a:pPr>
            <a:r>
              <a:rPr lang="fi-FI" sz="1800" b="1" dirty="0">
                <a:latin typeface="Arial Narrow" pitchFamily="34" charset="0"/>
                <a:ea typeface="Times New Roman" pitchFamily="18" charset="0"/>
              </a:rPr>
              <a:t>Tidak melaksanakan salah satu prinsip SMK3; dan</a:t>
            </a:r>
            <a:endParaRPr lang="en-US" sz="2000" b="1" dirty="0">
              <a:latin typeface="Arial Narrow" pitchFamily="34" charset="0"/>
            </a:endParaRPr>
          </a:p>
          <a:p>
            <a:pPr marL="893763" lvl="1" indent="-436563">
              <a:buFont typeface="Wingdings" pitchFamily="2" charset="2"/>
              <a:buChar char="ü"/>
              <a:tabLst>
                <a:tab pos="228600" algn="l"/>
              </a:tabLst>
              <a:defRPr/>
            </a:pPr>
            <a:r>
              <a:rPr lang="fi-FI" sz="1800" b="1" dirty="0">
                <a:latin typeface="Arial Narrow" pitchFamily="34" charset="0"/>
                <a:ea typeface="Times New Roman" pitchFamily="18" charset="0"/>
              </a:rPr>
              <a:t>Terdapat temuan minor untuk satu kriteria audit di beberapa lokasi.</a:t>
            </a:r>
            <a:endParaRPr lang="en-US" sz="2000" b="1" dirty="0">
              <a:latin typeface="Arial Narrow" pitchFamily="34" charset="0"/>
            </a:endParaRPr>
          </a:p>
          <a:p>
            <a:pPr marL="365125" indent="-365125">
              <a:buFontTx/>
              <a:buChar char="•"/>
              <a:defRPr/>
            </a:pPr>
            <a:r>
              <a:rPr lang="sv-SE" sz="1800" b="1" dirty="0">
                <a:latin typeface="Arial Narrow" pitchFamily="34" charset="0"/>
                <a:ea typeface="Times New Roman" pitchFamily="18" charset="0"/>
              </a:rPr>
              <a:t>Kategori Minor</a:t>
            </a:r>
            <a:endParaRPr lang="en-US" sz="2000" b="1" dirty="0">
              <a:latin typeface="Arial Narrow" pitchFamily="34" charset="0"/>
            </a:endParaRPr>
          </a:p>
          <a:p>
            <a:pPr marL="355600" lvl="1">
              <a:tabLst>
                <a:tab pos="228600" algn="l"/>
              </a:tabLst>
              <a:defRPr/>
            </a:pPr>
            <a:r>
              <a:rPr lang="sv-SE" sz="1800" b="1" dirty="0">
                <a:latin typeface="Arial Narrow" pitchFamily="34" charset="0"/>
                <a:ea typeface="Times New Roman" pitchFamily="18" charset="0"/>
              </a:rPr>
              <a:t>Ketidakkonsistenan dalam pemenuhan persyaratan peraturan perundang-undangan, standar, pedoman, dan acuan lainnya.</a:t>
            </a:r>
            <a:endParaRPr lang="sv-SE" sz="3600" b="1" dirty="0">
              <a:latin typeface="Arial Narrow" pitchFamily="34" charset="0"/>
            </a:endParaRPr>
          </a:p>
          <a:p>
            <a:pPr eaLnBrk="1" hangingPunct="1">
              <a:buFont typeface="Georgia" pitchFamily="18" charset="0"/>
              <a:buNone/>
              <a:defRPr/>
            </a:pPr>
            <a:endParaRPr lang="en-US" sz="1100" b="1" u="sng" dirty="0">
              <a:latin typeface="Arial Narrow" pitchFamily="34" charset="0"/>
              <a:cs typeface="+mn-cs"/>
            </a:endParaRPr>
          </a:p>
        </p:txBody>
      </p:sp>
      <p:sp>
        <p:nvSpPr>
          <p:cNvPr id="69649" name="Rectangle 31">
            <a:extLst>
              <a:ext uri="{FF2B5EF4-FFF2-40B4-BE49-F238E27FC236}">
                <a16:creationId xmlns:a16="http://schemas.microsoft.com/office/drawing/2014/main" id="{2BCCC911-330F-4A19-ACD3-A4F2D5A6A020}"/>
              </a:ext>
            </a:extLst>
          </p:cNvPr>
          <p:cNvSpPr>
            <a:spLocks noChangeArrowheads="1"/>
          </p:cNvSpPr>
          <p:nvPr/>
        </p:nvSpPr>
        <p:spPr bwMode="auto">
          <a:xfrm>
            <a:off x="2484438" y="547688"/>
            <a:ext cx="5072062" cy="584200"/>
          </a:xfrm>
          <a:prstGeom prst="rect">
            <a:avLst/>
          </a:prstGeom>
          <a:solidFill>
            <a:srgbClr val="C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latin typeface="Arial Narrow" panose="020B0606020202030204" pitchFamily="34" charset="0"/>
              </a:rPr>
              <a:t>Penilaian Kriteria  Audit SMK3</a:t>
            </a:r>
          </a:p>
        </p:txBody>
      </p:sp>
      <p:cxnSp>
        <p:nvCxnSpPr>
          <p:cNvPr id="7" name="Straight Connector 6">
            <a:extLst>
              <a:ext uri="{FF2B5EF4-FFF2-40B4-BE49-F238E27FC236}">
                <a16:creationId xmlns:a16="http://schemas.microsoft.com/office/drawing/2014/main" id="{27F2934F-1B27-48FF-BC0F-19A745A8F26C}"/>
              </a:ext>
            </a:extLst>
          </p:cNvPr>
          <p:cNvCxnSpPr/>
          <p:nvPr/>
        </p:nvCxnSpPr>
        <p:spPr>
          <a:xfrm flipH="1">
            <a:off x="4286250" y="1511300"/>
            <a:ext cx="6350" cy="48466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69651" name="Picture 31" descr="smk3.png">
            <a:extLst>
              <a:ext uri="{FF2B5EF4-FFF2-40B4-BE49-F238E27FC236}">
                <a16:creationId xmlns:a16="http://schemas.microsoft.com/office/drawing/2014/main" id="{FF2F1C10-22C6-4ADE-86D4-59A5F9F5A5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928813"/>
            <a:ext cx="3992563"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2" name="Footer Placeholder 1">
            <a:extLst>
              <a:ext uri="{FF2B5EF4-FFF2-40B4-BE49-F238E27FC236}">
                <a16:creationId xmlns:a16="http://schemas.microsoft.com/office/drawing/2014/main" id="{65ECFF5B-C737-40EE-84FC-ED14B9BB54F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69653" name="Slide Number Placeholder 2">
            <a:extLst>
              <a:ext uri="{FF2B5EF4-FFF2-40B4-BE49-F238E27FC236}">
                <a16:creationId xmlns:a16="http://schemas.microsoft.com/office/drawing/2014/main" id="{9339D741-06F7-45ED-BC42-F7FE46A076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5103ED2-4470-4B5C-B9DC-55FE84BCD737}" type="slidenum">
              <a:rPr lang="en-US" altLang="en-US" sz="1400" smtClean="0">
                <a:latin typeface="Times New Roman" panose="02020603050405020304" pitchFamily="18" charset="0"/>
              </a:rPr>
              <a:pPr>
                <a:spcBef>
                  <a:spcPct val="0"/>
                </a:spcBef>
                <a:buFontTx/>
                <a:buNone/>
              </a:pPr>
              <a:t>54</a:t>
            </a:fld>
            <a:endParaRPr lang="en-US" altLang="en-US" sz="1400">
              <a:latin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DAB0C1D-9F46-4BA7-8FB1-9C3300B9DF6D}"/>
              </a:ext>
            </a:extLst>
          </p:cNvPr>
          <p:cNvSpPr/>
          <p:nvPr/>
        </p:nvSpPr>
        <p:spPr>
          <a:xfrm>
            <a:off x="2500313" y="0"/>
            <a:ext cx="6643687" cy="6858000"/>
          </a:xfrm>
          <a:prstGeom prst="rect">
            <a:avLst/>
          </a:prstGeom>
          <a:solidFill>
            <a:srgbClr val="0000CC">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4" name="Rectangle 23">
            <a:extLst>
              <a:ext uri="{FF2B5EF4-FFF2-40B4-BE49-F238E27FC236}">
                <a16:creationId xmlns:a16="http://schemas.microsoft.com/office/drawing/2014/main" id="{9E09955A-96DC-4FD5-AD6E-FBB83ADE46E0}"/>
              </a:ext>
            </a:extLst>
          </p:cNvPr>
          <p:cNvSpPr/>
          <p:nvPr/>
        </p:nvSpPr>
        <p:spPr>
          <a:xfrm>
            <a:off x="274638" y="0"/>
            <a:ext cx="2200275"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28" name="Diagram 27">
            <a:extLst>
              <a:ext uri="{FF2B5EF4-FFF2-40B4-BE49-F238E27FC236}">
                <a16:creationId xmlns:a16="http://schemas.microsoft.com/office/drawing/2014/main" id="{5DE0BE13-77BA-41C9-87B7-E36E67A6E6D6}"/>
              </a:ext>
            </a:extLst>
          </p:cNvPr>
          <p:cNvGraphicFramePr/>
          <p:nvPr/>
        </p:nvGraphicFramePr>
        <p:xfrm>
          <a:off x="285720" y="214290"/>
          <a:ext cx="2214578" cy="57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0661" name="Picture 16" descr="helmet.jpg">
            <a:extLst>
              <a:ext uri="{FF2B5EF4-FFF2-40B4-BE49-F238E27FC236}">
                <a16:creationId xmlns:a16="http://schemas.microsoft.com/office/drawing/2014/main" id="{8DE41B17-E1FE-48AB-BD50-CE30C5D1CE82}"/>
              </a:ext>
            </a:extLst>
          </p:cNvPr>
          <p:cNvPicPr>
            <a:picLocks noChangeAspect="1"/>
          </p:cNvPicPr>
          <p:nvPr/>
        </p:nvPicPr>
        <p:blipFill>
          <a:blip r:embed="rId7">
            <a:lum bright="36000" contrast="-32000"/>
            <a:extLst>
              <a:ext uri="{28A0092B-C50C-407E-A947-70E740481C1C}">
                <a14:useLocalDpi xmlns:a14="http://schemas.microsoft.com/office/drawing/2010/main" val="0"/>
              </a:ext>
            </a:extLst>
          </a:blip>
          <a:srcRect/>
          <a:stretch>
            <a:fillRect/>
          </a:stretch>
        </p:blipFill>
        <p:spPr bwMode="auto">
          <a:xfrm>
            <a:off x="2500313" y="0"/>
            <a:ext cx="66436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16:creationId xmlns:a16="http://schemas.microsoft.com/office/drawing/2014/main" id="{03980EF4-6886-4526-A05D-CAB0DC3E247F}"/>
              </a:ext>
            </a:extLst>
          </p:cNvPr>
          <p:cNvCxnSpPr/>
          <p:nvPr/>
        </p:nvCxnSpPr>
        <p:spPr>
          <a:xfrm flipH="1">
            <a:off x="2667000" y="901700"/>
            <a:ext cx="4763" cy="520700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BC7E1-C01A-4790-851B-3947272D3C70}"/>
              </a:ext>
            </a:extLst>
          </p:cNvPr>
          <p:cNvSpPr txBox="1"/>
          <p:nvPr/>
        </p:nvSpPr>
        <p:spPr>
          <a:xfrm>
            <a:off x="2870200" y="4073525"/>
            <a:ext cx="6116638" cy="2308225"/>
          </a:xfrm>
          <a:prstGeom prst="rect">
            <a:avLst/>
          </a:prstGeom>
          <a:noFill/>
        </p:spPr>
        <p:txBody>
          <a:bodyPr>
            <a:spAutoFit/>
          </a:bodyPr>
          <a:lstStyle/>
          <a:p>
            <a:pPr marL="341313" indent="-341313" eaLnBrk="1" hangingPunct="1">
              <a:lnSpc>
                <a:spcPct val="80000"/>
              </a:lnSpc>
              <a:buFont typeface="+mj-lt"/>
              <a:buAutoNum type="alphaLcPeriod"/>
              <a:defRPr/>
            </a:pPr>
            <a:r>
              <a:rPr lang="en-US" sz="2000" dirty="0" err="1">
                <a:latin typeface="Arial Narrow" pitchFamily="34" charset="0"/>
                <a:cs typeface="+mn-cs"/>
              </a:rPr>
              <a:t>Teguran</a:t>
            </a:r>
            <a:r>
              <a:rPr lang="en-US" sz="2000" dirty="0">
                <a:latin typeface="Arial Narrow" pitchFamily="34" charset="0"/>
                <a:cs typeface="+mn-cs"/>
              </a:rPr>
              <a:t>;</a:t>
            </a:r>
          </a:p>
          <a:p>
            <a:pPr marL="341313" indent="-341313" eaLnBrk="1" hangingPunct="1">
              <a:lnSpc>
                <a:spcPct val="80000"/>
              </a:lnSpc>
              <a:buFont typeface="+mj-lt"/>
              <a:buAutoNum type="alphaLcPeriod"/>
              <a:defRPr/>
            </a:pPr>
            <a:r>
              <a:rPr lang="en-US" sz="2000" dirty="0" err="1">
                <a:latin typeface="Arial Narrow" pitchFamily="34" charset="0"/>
                <a:cs typeface="+mn-cs"/>
              </a:rPr>
              <a:t>Peringatan</a:t>
            </a:r>
            <a:r>
              <a:rPr lang="en-US" sz="2000" dirty="0">
                <a:latin typeface="Arial Narrow" pitchFamily="34" charset="0"/>
                <a:cs typeface="+mn-cs"/>
              </a:rPr>
              <a:t> </a:t>
            </a:r>
            <a:r>
              <a:rPr lang="en-US" sz="2000" dirty="0" err="1">
                <a:latin typeface="Arial Narrow" pitchFamily="34" charset="0"/>
                <a:cs typeface="+mn-cs"/>
              </a:rPr>
              <a:t>Tertulis</a:t>
            </a:r>
            <a:r>
              <a:rPr lang="en-US" sz="2000" dirty="0">
                <a:latin typeface="Arial Narrow" pitchFamily="34" charset="0"/>
                <a:cs typeface="+mn-cs"/>
              </a:rPr>
              <a:t>;</a:t>
            </a:r>
          </a:p>
          <a:p>
            <a:pPr marL="341313" indent="-341313" eaLnBrk="1" hangingPunct="1">
              <a:lnSpc>
                <a:spcPct val="80000"/>
              </a:lnSpc>
              <a:buFont typeface="+mj-lt"/>
              <a:buAutoNum type="alphaLcPeriod"/>
              <a:defRPr/>
            </a:pPr>
            <a:r>
              <a:rPr lang="en-US" sz="2000" dirty="0" err="1">
                <a:latin typeface="Arial Narrow" pitchFamily="34" charset="0"/>
                <a:cs typeface="+mn-cs"/>
              </a:rPr>
              <a:t>Pembatasan</a:t>
            </a:r>
            <a:r>
              <a:rPr lang="en-US" sz="2000" dirty="0">
                <a:latin typeface="Arial Narrow" pitchFamily="34" charset="0"/>
                <a:cs typeface="+mn-cs"/>
              </a:rPr>
              <a:t> </a:t>
            </a:r>
            <a:r>
              <a:rPr lang="en-US" sz="2000" dirty="0" err="1">
                <a:latin typeface="Arial Narrow" pitchFamily="34" charset="0"/>
                <a:cs typeface="+mn-cs"/>
              </a:rPr>
              <a:t>Kegiatan</a:t>
            </a:r>
            <a:r>
              <a:rPr lang="en-US" sz="2000" dirty="0">
                <a:latin typeface="Arial Narrow" pitchFamily="34" charset="0"/>
                <a:cs typeface="+mn-cs"/>
              </a:rPr>
              <a:t> Usaha;</a:t>
            </a:r>
          </a:p>
          <a:p>
            <a:pPr marL="341313" indent="-341313" eaLnBrk="1" hangingPunct="1">
              <a:lnSpc>
                <a:spcPct val="80000"/>
              </a:lnSpc>
              <a:buFont typeface="+mj-lt"/>
              <a:buAutoNum type="alphaLcPeriod"/>
              <a:defRPr/>
            </a:pPr>
            <a:r>
              <a:rPr lang="en-US" sz="2000" dirty="0" err="1">
                <a:latin typeface="Arial Narrow" pitchFamily="34" charset="0"/>
                <a:cs typeface="+mn-cs"/>
              </a:rPr>
              <a:t>Pembekuan</a:t>
            </a:r>
            <a:r>
              <a:rPr lang="en-US" sz="2000" dirty="0">
                <a:latin typeface="Arial Narrow" pitchFamily="34" charset="0"/>
                <a:cs typeface="+mn-cs"/>
              </a:rPr>
              <a:t> </a:t>
            </a:r>
            <a:r>
              <a:rPr lang="en-US" sz="2000" dirty="0" err="1">
                <a:latin typeface="Arial Narrow" pitchFamily="34" charset="0"/>
                <a:cs typeface="+mn-cs"/>
              </a:rPr>
              <a:t>Kegiatan</a:t>
            </a:r>
            <a:r>
              <a:rPr lang="en-US" sz="2000" dirty="0">
                <a:latin typeface="Arial Narrow" pitchFamily="34" charset="0"/>
                <a:cs typeface="+mn-cs"/>
              </a:rPr>
              <a:t> Usaha;</a:t>
            </a:r>
          </a:p>
          <a:p>
            <a:pPr marL="341313" indent="-341313" eaLnBrk="1" hangingPunct="1">
              <a:lnSpc>
                <a:spcPct val="80000"/>
              </a:lnSpc>
              <a:buFont typeface="+mj-lt"/>
              <a:buAutoNum type="alphaLcPeriod"/>
              <a:defRPr/>
            </a:pPr>
            <a:r>
              <a:rPr lang="en-US" sz="2000" dirty="0" err="1">
                <a:latin typeface="Arial Narrow" pitchFamily="34" charset="0"/>
                <a:cs typeface="+mn-cs"/>
              </a:rPr>
              <a:t>Pembatalan</a:t>
            </a:r>
            <a:r>
              <a:rPr lang="en-US" sz="2000" dirty="0">
                <a:latin typeface="Arial Narrow" pitchFamily="34" charset="0"/>
                <a:cs typeface="+mn-cs"/>
              </a:rPr>
              <a:t> </a:t>
            </a:r>
            <a:r>
              <a:rPr lang="en-US" sz="2000" dirty="0" err="1">
                <a:latin typeface="Arial Narrow" pitchFamily="34" charset="0"/>
                <a:cs typeface="+mn-cs"/>
              </a:rPr>
              <a:t>Persetujuan</a:t>
            </a:r>
            <a:r>
              <a:rPr lang="en-US" sz="2000" dirty="0">
                <a:latin typeface="Arial Narrow" pitchFamily="34" charset="0"/>
                <a:cs typeface="+mn-cs"/>
              </a:rPr>
              <a:t>;</a:t>
            </a:r>
          </a:p>
          <a:p>
            <a:pPr marL="341313" indent="-341313" eaLnBrk="1" hangingPunct="1">
              <a:lnSpc>
                <a:spcPct val="80000"/>
              </a:lnSpc>
              <a:buFont typeface="+mj-lt"/>
              <a:buAutoNum type="alphaLcPeriod"/>
              <a:defRPr/>
            </a:pPr>
            <a:r>
              <a:rPr lang="en-US" sz="2000" dirty="0" err="1">
                <a:latin typeface="Arial Narrow" pitchFamily="34" charset="0"/>
                <a:cs typeface="+mn-cs"/>
              </a:rPr>
              <a:t>Pembatalan</a:t>
            </a:r>
            <a:r>
              <a:rPr lang="en-US" sz="2000" dirty="0">
                <a:latin typeface="Arial Narrow" pitchFamily="34" charset="0"/>
                <a:cs typeface="+mn-cs"/>
              </a:rPr>
              <a:t> </a:t>
            </a:r>
            <a:r>
              <a:rPr lang="en-US" sz="2000" dirty="0" err="1">
                <a:latin typeface="Arial Narrow" pitchFamily="34" charset="0"/>
                <a:cs typeface="+mn-cs"/>
              </a:rPr>
              <a:t>Pendaftaran</a:t>
            </a:r>
            <a:r>
              <a:rPr lang="en-US" sz="2000" dirty="0">
                <a:latin typeface="Arial Narrow" pitchFamily="34" charset="0"/>
                <a:cs typeface="+mn-cs"/>
              </a:rPr>
              <a:t>;</a:t>
            </a:r>
          </a:p>
          <a:p>
            <a:pPr marL="341313" indent="-341313" eaLnBrk="1" hangingPunct="1">
              <a:lnSpc>
                <a:spcPct val="80000"/>
              </a:lnSpc>
              <a:buFont typeface="+mj-lt"/>
              <a:buAutoNum type="alphaLcPeriod"/>
              <a:defRPr/>
            </a:pPr>
            <a:r>
              <a:rPr lang="en-US" sz="2000" dirty="0" err="1">
                <a:latin typeface="Arial Narrow" pitchFamily="34" charset="0"/>
                <a:cs typeface="+mn-cs"/>
              </a:rPr>
              <a:t>Penghentian</a:t>
            </a:r>
            <a:r>
              <a:rPr lang="en-US" sz="2000" dirty="0">
                <a:latin typeface="Arial Narrow" pitchFamily="34" charset="0"/>
                <a:cs typeface="+mn-cs"/>
              </a:rPr>
              <a:t> </a:t>
            </a:r>
            <a:r>
              <a:rPr lang="en-US" sz="2000" dirty="0" err="1">
                <a:latin typeface="Arial Narrow" pitchFamily="34" charset="0"/>
                <a:cs typeface="+mn-cs"/>
              </a:rPr>
              <a:t>Sementara</a:t>
            </a:r>
            <a:r>
              <a:rPr lang="en-US" sz="2000" dirty="0">
                <a:latin typeface="Arial Narrow" pitchFamily="34" charset="0"/>
                <a:cs typeface="+mn-cs"/>
              </a:rPr>
              <a:t> </a:t>
            </a:r>
            <a:r>
              <a:rPr lang="en-US" sz="2000" dirty="0" err="1">
                <a:latin typeface="Arial Narrow" pitchFamily="34" charset="0"/>
                <a:cs typeface="+mn-cs"/>
              </a:rPr>
              <a:t>Sebagian</a:t>
            </a:r>
            <a:r>
              <a:rPr lang="en-US" sz="2000" dirty="0">
                <a:latin typeface="Arial Narrow" pitchFamily="34" charset="0"/>
                <a:cs typeface="+mn-cs"/>
              </a:rPr>
              <a:t> </a:t>
            </a:r>
            <a:r>
              <a:rPr lang="en-US" sz="2000" dirty="0" err="1">
                <a:latin typeface="Arial Narrow" pitchFamily="34" charset="0"/>
                <a:cs typeface="+mn-cs"/>
              </a:rPr>
              <a:t>Atau</a:t>
            </a:r>
            <a:r>
              <a:rPr lang="en-US" sz="2000" dirty="0">
                <a:latin typeface="Arial Narrow" pitchFamily="34" charset="0"/>
                <a:cs typeface="+mn-cs"/>
              </a:rPr>
              <a:t> </a:t>
            </a:r>
            <a:r>
              <a:rPr lang="en-US" sz="2000" dirty="0" err="1">
                <a:latin typeface="Arial Narrow" pitchFamily="34" charset="0"/>
                <a:cs typeface="+mn-cs"/>
              </a:rPr>
              <a:t>Seluruh</a:t>
            </a:r>
            <a:r>
              <a:rPr lang="en-US" sz="2000" dirty="0">
                <a:latin typeface="Arial Narrow" pitchFamily="34" charset="0"/>
                <a:cs typeface="+mn-cs"/>
              </a:rPr>
              <a:t> </a:t>
            </a:r>
            <a:r>
              <a:rPr lang="en-US" sz="2000" dirty="0" err="1">
                <a:latin typeface="Arial Narrow" pitchFamily="34" charset="0"/>
                <a:cs typeface="+mn-cs"/>
              </a:rPr>
              <a:t>Alat</a:t>
            </a:r>
            <a:r>
              <a:rPr lang="en-US" sz="2000" dirty="0">
                <a:latin typeface="Arial Narrow" pitchFamily="34" charset="0"/>
                <a:cs typeface="+mn-cs"/>
              </a:rPr>
              <a:t> </a:t>
            </a:r>
            <a:r>
              <a:rPr lang="en-US" sz="2000" dirty="0" err="1">
                <a:latin typeface="Arial Narrow" pitchFamily="34" charset="0"/>
                <a:cs typeface="+mn-cs"/>
              </a:rPr>
              <a:t>Produksi</a:t>
            </a:r>
            <a:r>
              <a:rPr lang="en-US" sz="2000" dirty="0">
                <a:latin typeface="Arial Narrow" pitchFamily="34" charset="0"/>
                <a:cs typeface="+mn-cs"/>
              </a:rPr>
              <a:t>;</a:t>
            </a:r>
          </a:p>
          <a:p>
            <a:pPr marL="341313" indent="-341313" eaLnBrk="1" hangingPunct="1">
              <a:lnSpc>
                <a:spcPct val="80000"/>
              </a:lnSpc>
              <a:buFont typeface="+mj-lt"/>
              <a:buAutoNum type="alphaLcPeriod"/>
              <a:defRPr/>
            </a:pPr>
            <a:r>
              <a:rPr lang="en-US" sz="2000" dirty="0" err="1">
                <a:latin typeface="Arial Narrow" pitchFamily="34" charset="0"/>
                <a:cs typeface="+mn-cs"/>
              </a:rPr>
              <a:t>Pencabutan</a:t>
            </a:r>
            <a:r>
              <a:rPr lang="en-US" sz="2000" dirty="0">
                <a:latin typeface="Arial Narrow" pitchFamily="34" charset="0"/>
                <a:cs typeface="+mn-cs"/>
              </a:rPr>
              <a:t> </a:t>
            </a:r>
            <a:r>
              <a:rPr lang="en-US" sz="2000" dirty="0" err="1">
                <a:latin typeface="Arial Narrow" pitchFamily="34" charset="0"/>
                <a:cs typeface="+mn-cs"/>
              </a:rPr>
              <a:t>Ijin</a:t>
            </a:r>
            <a:r>
              <a:rPr lang="en-US" sz="2000" dirty="0">
                <a:latin typeface="Arial Narrow" pitchFamily="34" charset="0"/>
                <a:cs typeface="+mn-cs"/>
              </a:rPr>
              <a:t>.</a:t>
            </a:r>
            <a:endParaRPr lang="en-SG" sz="2000" dirty="0">
              <a:latin typeface="Arial Narrow" pitchFamily="34" charset="0"/>
              <a:cs typeface="+mn-cs"/>
            </a:endParaRPr>
          </a:p>
        </p:txBody>
      </p:sp>
      <p:sp>
        <p:nvSpPr>
          <p:cNvPr id="13" name="Rectangle 3">
            <a:extLst>
              <a:ext uri="{FF2B5EF4-FFF2-40B4-BE49-F238E27FC236}">
                <a16:creationId xmlns:a16="http://schemas.microsoft.com/office/drawing/2014/main" id="{174F5CFC-E54D-4327-9AB9-D4EE2BC4B308}"/>
              </a:ext>
            </a:extLst>
          </p:cNvPr>
          <p:cNvSpPr>
            <a:spLocks noGrp="1" noChangeArrowheads="1"/>
          </p:cNvSpPr>
          <p:nvPr>
            <p:ph idx="1"/>
          </p:nvPr>
        </p:nvSpPr>
        <p:spPr>
          <a:xfrm>
            <a:off x="2838450" y="3009900"/>
            <a:ext cx="6072188" cy="838200"/>
          </a:xfrm>
        </p:spPr>
        <p:txBody>
          <a:bodyPr rtlCol="0">
            <a:normAutofit/>
          </a:bodyPr>
          <a:lstStyle/>
          <a:p>
            <a:pPr marL="341313" indent="-341313" eaLnBrk="1" fontAlgn="auto" hangingPunct="1">
              <a:lnSpc>
                <a:spcPct val="110000"/>
              </a:lnSpc>
              <a:spcAft>
                <a:spcPts val="0"/>
              </a:spcAft>
              <a:buFontTx/>
              <a:buAutoNum type="arabicParenBoth"/>
              <a:defRPr/>
            </a:pPr>
            <a:r>
              <a:rPr lang="en-US" sz="1800" b="1" dirty="0" err="1">
                <a:latin typeface="Arial Narrow" pitchFamily="34" charset="0"/>
              </a:rPr>
              <a:t>Pelanggaran</a:t>
            </a:r>
            <a:r>
              <a:rPr lang="en-US" sz="1800" b="1" dirty="0">
                <a:latin typeface="Arial Narrow" pitchFamily="34" charset="0"/>
              </a:rPr>
              <a:t> </a:t>
            </a:r>
            <a:r>
              <a:rPr lang="en-US" sz="1800" b="1" dirty="0" err="1">
                <a:latin typeface="Arial Narrow" pitchFamily="34" charset="0"/>
              </a:rPr>
              <a:t>pasal</a:t>
            </a:r>
            <a:r>
              <a:rPr lang="en-US" sz="1800" b="1" dirty="0">
                <a:latin typeface="Arial Narrow" pitchFamily="34" charset="0"/>
              </a:rPr>
              <a:t> 87 </a:t>
            </a:r>
            <a:r>
              <a:rPr lang="en-US" sz="1800" b="1" dirty="0" err="1">
                <a:latin typeface="Arial Narrow" pitchFamily="34" charset="0"/>
              </a:rPr>
              <a:t>dikenakan</a:t>
            </a:r>
            <a:r>
              <a:rPr lang="en-US" sz="1800" b="1" dirty="0">
                <a:latin typeface="Arial Narrow" pitchFamily="34" charset="0"/>
              </a:rPr>
              <a:t> </a:t>
            </a:r>
            <a:r>
              <a:rPr lang="en-US" sz="1800" b="1" dirty="0" err="1">
                <a:latin typeface="Arial Narrow" pitchFamily="34" charset="0"/>
              </a:rPr>
              <a:t>sanksi</a:t>
            </a:r>
            <a:r>
              <a:rPr lang="en-US" sz="1800" b="1" dirty="0">
                <a:latin typeface="Arial Narrow" pitchFamily="34" charset="0"/>
              </a:rPr>
              <a:t> </a:t>
            </a:r>
            <a:r>
              <a:rPr lang="en-US" sz="1800" b="1" dirty="0" err="1">
                <a:latin typeface="Arial Narrow" pitchFamily="34" charset="0"/>
              </a:rPr>
              <a:t>administratif</a:t>
            </a:r>
            <a:endParaRPr lang="en-US" sz="1800" b="1" dirty="0">
              <a:latin typeface="Arial Narrow" pitchFamily="34" charset="0"/>
            </a:endParaRPr>
          </a:p>
          <a:p>
            <a:pPr marL="341313" indent="-341313" eaLnBrk="1" fontAlgn="auto" hangingPunct="1">
              <a:lnSpc>
                <a:spcPct val="110000"/>
              </a:lnSpc>
              <a:spcAft>
                <a:spcPts val="0"/>
              </a:spcAft>
              <a:buFontTx/>
              <a:buAutoNum type="arabicParenBoth"/>
              <a:defRPr/>
            </a:pPr>
            <a:r>
              <a:rPr lang="en-US" sz="1800" b="1" dirty="0" err="1">
                <a:latin typeface="Arial Narrow" pitchFamily="34" charset="0"/>
              </a:rPr>
              <a:t>Sanksi</a:t>
            </a:r>
            <a:r>
              <a:rPr lang="en-US" sz="1800" b="1" dirty="0">
                <a:latin typeface="Arial Narrow" pitchFamily="34" charset="0"/>
              </a:rPr>
              <a:t> </a:t>
            </a:r>
            <a:r>
              <a:rPr lang="en-US" sz="1800" b="1" dirty="0" err="1">
                <a:latin typeface="Arial Narrow" pitchFamily="34" charset="0"/>
              </a:rPr>
              <a:t>administratif</a:t>
            </a:r>
            <a:r>
              <a:rPr lang="en-US" sz="1800" b="1" dirty="0">
                <a:latin typeface="Arial Narrow" pitchFamily="34" charset="0"/>
              </a:rPr>
              <a:t>  </a:t>
            </a:r>
            <a:r>
              <a:rPr lang="en-US" sz="1800" b="1" dirty="0" err="1">
                <a:latin typeface="Arial Narrow" pitchFamily="34" charset="0"/>
              </a:rPr>
              <a:t>berupa</a:t>
            </a:r>
            <a:r>
              <a:rPr lang="en-US" sz="1800" b="1" dirty="0">
                <a:latin typeface="Arial Narrow" pitchFamily="34" charset="0"/>
              </a:rPr>
              <a:t> :</a:t>
            </a:r>
          </a:p>
          <a:p>
            <a:pPr marL="623888" indent="-623888" eaLnBrk="1" fontAlgn="auto" hangingPunct="1">
              <a:lnSpc>
                <a:spcPct val="110000"/>
              </a:lnSpc>
              <a:spcAft>
                <a:spcPts val="0"/>
              </a:spcAft>
              <a:buClr>
                <a:schemeClr val="accent3"/>
              </a:buClr>
              <a:buFontTx/>
              <a:buNone/>
              <a:defRPr/>
            </a:pPr>
            <a:endParaRPr lang="en-US" sz="1800" b="1" dirty="0">
              <a:latin typeface="Arial Narrow" pitchFamily="34" charset="0"/>
            </a:endParaRPr>
          </a:p>
        </p:txBody>
      </p:sp>
      <p:sp>
        <p:nvSpPr>
          <p:cNvPr id="70665" name="Rectangle 31">
            <a:extLst>
              <a:ext uri="{FF2B5EF4-FFF2-40B4-BE49-F238E27FC236}">
                <a16:creationId xmlns:a16="http://schemas.microsoft.com/office/drawing/2014/main" id="{C440E353-E7C3-4024-AE71-B14727EEE5D6}"/>
              </a:ext>
            </a:extLst>
          </p:cNvPr>
          <p:cNvSpPr>
            <a:spLocks noChangeArrowheads="1"/>
          </p:cNvSpPr>
          <p:nvPr/>
        </p:nvSpPr>
        <p:spPr bwMode="auto">
          <a:xfrm>
            <a:off x="2743200" y="2033588"/>
            <a:ext cx="6400800" cy="708025"/>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4000" b="1">
                <a:solidFill>
                  <a:schemeClr val="bg1"/>
                </a:solidFill>
                <a:latin typeface="Arial Narrow" panose="020B0606020202030204" pitchFamily="34" charset="0"/>
              </a:rPr>
              <a:t>Psl 190 UU No 13 tahun 2003 </a:t>
            </a:r>
            <a:r>
              <a:rPr lang="en-US" altLang="en-US" sz="2800" b="1">
                <a:solidFill>
                  <a:schemeClr val="bg1"/>
                </a:solidFill>
                <a:latin typeface="Arial Narrow" panose="020B0606020202030204" pitchFamily="34" charset="0"/>
              </a:rPr>
              <a:t> </a:t>
            </a:r>
          </a:p>
        </p:txBody>
      </p:sp>
      <p:sp>
        <p:nvSpPr>
          <p:cNvPr id="70666" name="Rectangle 26">
            <a:extLst>
              <a:ext uri="{FF2B5EF4-FFF2-40B4-BE49-F238E27FC236}">
                <a16:creationId xmlns:a16="http://schemas.microsoft.com/office/drawing/2014/main" id="{F538080A-EA97-4CC6-A6A9-FA9DF89C38F8}"/>
              </a:ext>
            </a:extLst>
          </p:cNvPr>
          <p:cNvSpPr>
            <a:spLocks noChangeArrowheads="1"/>
          </p:cNvSpPr>
          <p:nvPr/>
        </p:nvSpPr>
        <p:spPr bwMode="auto">
          <a:xfrm>
            <a:off x="2749550" y="698500"/>
            <a:ext cx="63579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000" b="1">
                <a:latin typeface="Impact" panose="020B0806030902050204" pitchFamily="34" charset="0"/>
                <a:cs typeface="Browallia New" panose="020B0604020202020204" pitchFamily="34" charset="-34"/>
              </a:rPr>
              <a:t>ADMINISTRATIF</a:t>
            </a:r>
            <a:endParaRPr lang="en-US" altLang="en-US" sz="8000">
              <a:latin typeface="Impact" panose="020B0806030902050204" pitchFamily="34" charset="0"/>
              <a:cs typeface="Browallia New" panose="020B0604020202020204" pitchFamily="34" charset="-34"/>
            </a:endParaRPr>
          </a:p>
        </p:txBody>
      </p:sp>
      <p:sp>
        <p:nvSpPr>
          <p:cNvPr id="70667" name="Rectangle 10">
            <a:extLst>
              <a:ext uri="{FF2B5EF4-FFF2-40B4-BE49-F238E27FC236}">
                <a16:creationId xmlns:a16="http://schemas.microsoft.com/office/drawing/2014/main" id="{DB36B613-8678-4A25-9D07-27FFAFC035AA}"/>
              </a:ext>
            </a:extLst>
          </p:cNvPr>
          <p:cNvSpPr>
            <a:spLocks noChangeArrowheads="1"/>
          </p:cNvSpPr>
          <p:nvPr/>
        </p:nvSpPr>
        <p:spPr bwMode="auto">
          <a:xfrm>
            <a:off x="2803525" y="285750"/>
            <a:ext cx="26971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a:latin typeface="Basic Light ltd" pitchFamily="2" charset="0"/>
                <a:ea typeface="Arial Unicode MS" pitchFamily="34" charset="-128"/>
                <a:cs typeface="Calibri" panose="020F0502020204030204" pitchFamily="34" charset="0"/>
              </a:rPr>
              <a:t>SANKSI</a:t>
            </a:r>
          </a:p>
        </p:txBody>
      </p:sp>
      <p:sp>
        <p:nvSpPr>
          <p:cNvPr id="70668" name="Footer Placeholder 1">
            <a:extLst>
              <a:ext uri="{FF2B5EF4-FFF2-40B4-BE49-F238E27FC236}">
                <a16:creationId xmlns:a16="http://schemas.microsoft.com/office/drawing/2014/main" id="{86FAD023-754C-4A8D-B626-B061B734F91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70669" name="Slide Number Placeholder 2">
            <a:extLst>
              <a:ext uri="{FF2B5EF4-FFF2-40B4-BE49-F238E27FC236}">
                <a16:creationId xmlns:a16="http://schemas.microsoft.com/office/drawing/2014/main" id="{167BCE5D-130E-4914-9A16-2836D549246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06631CA-871C-4867-BB42-5E16DAE4D03D}" type="slidenum">
              <a:rPr lang="en-US" altLang="en-US" sz="1400" smtClean="0">
                <a:latin typeface="Times New Roman" panose="02020603050405020304" pitchFamily="18" charset="0"/>
              </a:rPr>
              <a:pPr>
                <a:spcBef>
                  <a:spcPct val="0"/>
                </a:spcBef>
                <a:buFontTx/>
                <a:buNone/>
              </a:pPr>
              <a:t>55</a:t>
            </a:fld>
            <a:endParaRPr lang="en-US" altLang="en-US" sz="1400">
              <a:latin typeface="Times New Roman" panose="02020603050405020304" pitchFamily="18" charset="0"/>
            </a:endParaRPr>
          </a:p>
        </p:txBody>
      </p:sp>
      <p:pic>
        <p:nvPicPr>
          <p:cNvPr id="70670" name="Picture 15" descr="palu2.jpg">
            <a:extLst>
              <a:ext uri="{FF2B5EF4-FFF2-40B4-BE49-F238E27FC236}">
                <a16:creationId xmlns:a16="http://schemas.microsoft.com/office/drawing/2014/main" id="{C73DF1FE-F1E2-4923-9A20-433238DB430F}"/>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638" y="862013"/>
            <a:ext cx="2595562"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clrChange>
              <a:clrFrom>
                <a:srgbClr val="9AD5E3"/>
              </a:clrFrom>
              <a:clrTo>
                <a:srgbClr val="9AD5E3">
                  <a:alpha val="0"/>
                </a:srgbClr>
              </a:clrTo>
            </a:clrChange>
            <a:extLst>
              <a:ext uri="{28A0092B-C50C-407E-A947-70E740481C1C}">
                <a14:useLocalDpi xmlns:a14="http://schemas.microsoft.com/office/drawing/2010/main" val="0"/>
              </a:ext>
            </a:extLst>
          </a:blip>
          <a:srcRect b="6842"/>
          <a:stretch/>
        </p:blipFill>
        <p:spPr>
          <a:xfrm>
            <a:off x="6963508" y="4545622"/>
            <a:ext cx="2180492" cy="2048608"/>
          </a:xfrm>
          <a:prstGeom prst="rect">
            <a:avLst/>
          </a:prstGeom>
        </p:spPr>
      </p:pic>
      <p:sp>
        <p:nvSpPr>
          <p:cNvPr id="45" name="Rectangle 44"/>
          <p:cNvSpPr/>
          <p:nvPr/>
        </p:nvSpPr>
        <p:spPr>
          <a:xfrm>
            <a:off x="102730" y="1189259"/>
            <a:ext cx="4091201" cy="5532215"/>
          </a:xfrm>
          <a:prstGeom prst="rect">
            <a:avLst/>
          </a:prstGeom>
          <a:solidFill>
            <a:schemeClr val="bg1"/>
          </a:solid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Arial Narrow" panose="020B0606020202030204" pitchFamily="34" charset="0"/>
              </a:rPr>
              <a:t>Cakupan</a:t>
            </a:r>
            <a:r>
              <a:rPr lang="en-US" sz="1600" b="1" dirty="0">
                <a:solidFill>
                  <a:schemeClr val="tx1"/>
                </a:solidFill>
                <a:latin typeface="Arial Narrow" panose="020B0606020202030204" pitchFamily="34" charset="0"/>
              </a:rPr>
              <a:t> </a:t>
            </a:r>
            <a:r>
              <a:rPr lang="en-US" sz="1600" b="1" dirty="0" err="1">
                <a:solidFill>
                  <a:schemeClr val="tx1"/>
                </a:solidFill>
                <a:latin typeface="Arial Narrow" panose="020B0606020202030204" pitchFamily="34" charset="0"/>
              </a:rPr>
              <a:t>tinjauan</a:t>
            </a:r>
            <a:r>
              <a:rPr lang="en-US" sz="1600" b="1" dirty="0">
                <a:solidFill>
                  <a:schemeClr val="tx1"/>
                </a:solidFill>
                <a:latin typeface="Arial Narrow" panose="020B0606020202030204" pitchFamily="34" charset="0"/>
              </a:rPr>
              <a:t> </a:t>
            </a:r>
            <a:r>
              <a:rPr lang="en-US" sz="1600" b="1" dirty="0" err="1">
                <a:solidFill>
                  <a:schemeClr val="tx1"/>
                </a:solidFill>
                <a:latin typeface="Arial Narrow" panose="020B0606020202030204" pitchFamily="34" charset="0"/>
              </a:rPr>
              <a:t>manajemen</a:t>
            </a:r>
            <a:r>
              <a:rPr lang="en-US" sz="1600" b="1" dirty="0">
                <a:solidFill>
                  <a:schemeClr val="tx1"/>
                </a:solidFill>
                <a:latin typeface="Arial Narrow" panose="020B0606020202030204" pitchFamily="34" charset="0"/>
              </a:rPr>
              <a:t> :</a:t>
            </a:r>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a:solidFill>
                  <a:schemeClr val="tx1"/>
                </a:solidFill>
                <a:latin typeface="Arial Narrow" panose="020B0606020202030204" pitchFamily="34" charset="0"/>
              </a:rPr>
              <a:t>Status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sebelumnya</a:t>
            </a:r>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err="1">
                <a:solidFill>
                  <a:schemeClr val="tx1"/>
                </a:solidFill>
                <a:latin typeface="Arial Narrow" panose="020B0606020202030204" pitchFamily="34" charset="0"/>
              </a:rPr>
              <a:t>Perubahan</a:t>
            </a:r>
            <a:r>
              <a:rPr lang="en-US" sz="1600" dirty="0">
                <a:solidFill>
                  <a:schemeClr val="tx1"/>
                </a:solidFill>
                <a:latin typeface="Arial Narrow" panose="020B0606020202030204" pitchFamily="34" charset="0"/>
              </a:rPr>
              <a:t> :</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isu</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eksternal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internal</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kebutuhan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harapan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hukum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lainnya</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Sejauhmana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kebijakan</a:t>
            </a:r>
            <a:r>
              <a:rPr lang="en-US" sz="1600" dirty="0">
                <a:solidFill>
                  <a:schemeClr val="tx1"/>
                </a:solidFill>
                <a:latin typeface="Arial Narrow" panose="020B0606020202030204" pitchFamily="34" charset="0"/>
              </a:rPr>
              <a:t> K3L &amp; </a:t>
            </a:r>
            <a:r>
              <a:rPr lang="en-US" sz="1600" dirty="0" err="1">
                <a:solidFill>
                  <a:schemeClr val="tx1"/>
                </a:solidFill>
                <a:latin typeface="Arial Narrow" panose="020B0606020202030204" pitchFamily="34" charset="0"/>
              </a:rPr>
              <a:t>sasaran</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tercapai</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Informasi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tentang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kinerja</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kecenderungan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dalam</a:t>
            </a:r>
            <a:r>
              <a:rPr lang="en-US" sz="1600" dirty="0">
                <a:solidFill>
                  <a:schemeClr val="tx1"/>
                </a:solidFill>
                <a:latin typeface="Arial Narrow" panose="020B0606020202030204" pitchFamily="34" charset="0"/>
              </a:rPr>
              <a:t> :</a:t>
            </a:r>
          </a:p>
          <a:p>
            <a:pPr marL="313600" indent="-95253">
              <a:buFont typeface="Arial" pitchFamily="34" charset="0"/>
              <a:buChar char="•"/>
            </a:pPr>
            <a:r>
              <a:rPr lang="en-US" sz="1600" b="1" u="sng" dirty="0" err="1">
                <a:solidFill>
                  <a:srgbClr val="FF0000"/>
                </a:solidFill>
                <a:latin typeface="Arial Narrow" panose="020B0606020202030204" pitchFamily="34" charset="0"/>
              </a:rPr>
              <a:t>Insiden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ketidaksesuaian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korektif</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perbaikan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berkelanjutan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pemantauan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pengukuran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evaluasi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Pemenuhan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audit</a:t>
            </a:r>
          </a:p>
          <a:p>
            <a:pPr marL="313600" indent="-95253">
              <a:buFont typeface="Arial" pitchFamily="34" charset="0"/>
              <a:buChar char="•"/>
            </a:pPr>
            <a:r>
              <a:rPr lang="en-US" sz="1600" b="1" u="sng" dirty="0" err="1">
                <a:solidFill>
                  <a:srgbClr val="FF0000"/>
                </a:solidFill>
                <a:latin typeface="Arial Narrow" panose="020B0606020202030204" pitchFamily="34" charset="0"/>
              </a:rPr>
              <a:t>Konsultasi</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dan</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partisipasi</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kerja</a:t>
            </a:r>
            <a:endParaRPr lang="en-US" sz="1600" b="1" u="sng" dirty="0">
              <a:solidFill>
                <a:srgbClr val="FF0000"/>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Kecukupan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sumberdaya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memelihara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K3L yang </a:t>
            </a:r>
            <a:r>
              <a:rPr lang="en-US" sz="1600" dirty="0" err="1">
                <a:solidFill>
                  <a:schemeClr val="tx1"/>
                </a:solidFill>
                <a:latin typeface="Arial Narrow" panose="020B0606020202030204" pitchFamily="34" charset="0"/>
              </a:rPr>
              <a:t>efektif</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Komunikasi</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relevan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dari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 </a:t>
            </a:r>
          </a:p>
          <a:p>
            <a:pPr marL="174625" indent="-174625">
              <a:buFont typeface="+mj-lt"/>
              <a:buAutoNum type="alphaLcPeriod" startAt="5"/>
            </a:pPr>
            <a:r>
              <a:rPr lang="en-US" sz="1600" dirty="0" err="1">
                <a:solidFill>
                  <a:schemeClr val="tx1"/>
                </a:solidFill>
                <a:latin typeface="Arial Narrow" panose="020B0606020202030204" pitchFamily="34" charset="0"/>
              </a:rPr>
              <a:t>Peluang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improvement</a:t>
            </a:r>
          </a:p>
        </p:txBody>
      </p:sp>
      <p:sp>
        <p:nvSpPr>
          <p:cNvPr id="48" name="Rectangle 47"/>
          <p:cNvSpPr/>
          <p:nvPr/>
        </p:nvSpPr>
        <p:spPr>
          <a:xfrm>
            <a:off x="4804068" y="2375427"/>
            <a:ext cx="4168885" cy="2344084"/>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anose="020B0606020202030204" pitchFamily="34" charset="0"/>
              </a:rPr>
              <a:t>Keluaran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tinjauan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harus</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mencakup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a:t>
            </a:r>
          </a:p>
          <a:p>
            <a:endParaRPr lang="en-US" sz="1477" dirty="0">
              <a:solidFill>
                <a:schemeClr val="tx1"/>
              </a:solidFill>
              <a:latin typeface="Arial Narrow" panose="020B0606020202030204" pitchFamily="34" charset="0"/>
            </a:endParaRP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kesesuaian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kecukupan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keefektifan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dari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sistem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K3L yang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dalam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mencapai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tujuannya</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peluan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perbaikan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setiap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kebutuhan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untuk</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perubahan</a:t>
            </a:r>
            <a:endParaRPr lang="en-US" sz="1477" dirty="0">
              <a:solidFill>
                <a:schemeClr val="tx1"/>
              </a:solidFill>
              <a:latin typeface="Arial Narrow" panose="020B0606020202030204" pitchFamily="34" charset="0"/>
            </a:endParaRPr>
          </a:p>
        </p:txBody>
      </p:sp>
      <p:sp>
        <p:nvSpPr>
          <p:cNvPr id="24" name="Rectangle 23"/>
          <p:cNvSpPr/>
          <p:nvPr/>
        </p:nvSpPr>
        <p:spPr>
          <a:xfrm>
            <a:off x="4643291" y="1173685"/>
            <a:ext cx="4403691" cy="1115434"/>
          </a:xfrm>
          <a:prstGeom prst="rect">
            <a:avLst/>
          </a:prstGeom>
          <a:ln w="19050">
            <a:solidFill>
              <a:srgbClr val="FFC000"/>
            </a:solidFill>
            <a:prstDash val="dash"/>
          </a:ln>
        </p:spPr>
        <p:txBody>
          <a:bodyPr wrap="square">
            <a:spAutoFit/>
          </a:bodyPr>
          <a:lstStyle/>
          <a:p>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interval </a:t>
            </a:r>
            <a:r>
              <a:rPr lang="en-US" sz="1662" dirty="0" err="1">
                <a:latin typeface="Arial Narrow" pitchFamily="34" charset="0"/>
              </a:rPr>
              <a:t>waktu</a:t>
            </a:r>
            <a:r>
              <a:rPr lang="en-US" sz="1662" dirty="0">
                <a:latin typeface="Arial Narrow" pitchFamily="34" charset="0"/>
              </a:rPr>
              <a:t> yang </a:t>
            </a:r>
            <a:r>
              <a:rPr lang="en-US" sz="1662" dirty="0" err="1">
                <a:latin typeface="Arial Narrow" pitchFamily="34" charset="0"/>
              </a:rPr>
              <a:t>telah</a:t>
            </a:r>
            <a:r>
              <a:rPr lang="en-US" sz="1662" dirty="0">
                <a:latin typeface="Arial Narrow" pitchFamily="34" charset="0"/>
              </a:rPr>
              <a:t> </a:t>
            </a:r>
            <a:r>
              <a:rPr lang="en-US" sz="1662" dirty="0" err="1">
                <a:latin typeface="Arial Narrow" pitchFamily="34" charset="0"/>
              </a:rPr>
              <a:t>direncanakan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kecukupan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keefektifan</a:t>
            </a:r>
            <a:r>
              <a:rPr lang="en-US" sz="1662" dirty="0">
                <a:latin typeface="Arial Narrow" pitchFamily="34" charset="0"/>
              </a:rPr>
              <a:t>.</a:t>
            </a:r>
          </a:p>
        </p:txBody>
      </p:sp>
      <p:sp>
        <p:nvSpPr>
          <p:cNvPr id="26" name="Rectangle 25"/>
          <p:cNvSpPr/>
          <p:nvPr/>
        </p:nvSpPr>
        <p:spPr>
          <a:xfrm>
            <a:off x="4536831" y="4879518"/>
            <a:ext cx="2426677" cy="10287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a:t>
            </a:r>
          </a:p>
        </p:txBody>
      </p:sp>
      <p:sp>
        <p:nvSpPr>
          <p:cNvPr id="27" name="Chevron 26"/>
          <p:cNvSpPr/>
          <p:nvPr/>
        </p:nvSpPr>
        <p:spPr>
          <a:xfrm>
            <a:off x="4339933" y="2780928"/>
            <a:ext cx="360485" cy="1012624"/>
          </a:xfrm>
          <a:prstGeom prst="chevron">
            <a:avLst>
              <a:gd name="adj" fmla="val 57317"/>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3" name="Slide Number Placeholder 2">
            <a:extLst>
              <a:ext uri="{FF2B5EF4-FFF2-40B4-BE49-F238E27FC236}">
                <a16:creationId xmlns:a16="http://schemas.microsoft.com/office/drawing/2014/main" id="{631F5B29-F0C2-48D8-AC8E-88F7123B3314}"/>
              </a:ext>
            </a:extLst>
          </p:cNvPr>
          <p:cNvSpPr>
            <a:spLocks noGrp="1"/>
          </p:cNvSpPr>
          <p:nvPr>
            <p:ph type="sldNum" sz="quarter" idx="12"/>
          </p:nvPr>
        </p:nvSpPr>
        <p:spPr/>
        <p:txBody>
          <a:bodyPr/>
          <a:lstStyle/>
          <a:p>
            <a:pPr>
              <a:defRPr/>
            </a:pPr>
            <a:fld id="{2E3D3CF9-A8F0-446F-8AA4-23D2A19D86A0}" type="slidenum">
              <a:rPr lang="en-US" smtClean="0"/>
              <a:pPr>
                <a:defRPr/>
              </a:pPr>
              <a:t>56</a:t>
            </a:fld>
            <a:endParaRPr lang="en-US"/>
          </a:p>
        </p:txBody>
      </p:sp>
      <p:sp>
        <p:nvSpPr>
          <p:cNvPr id="2" name="Footer Placeholder 1">
            <a:extLst>
              <a:ext uri="{FF2B5EF4-FFF2-40B4-BE49-F238E27FC236}">
                <a16:creationId xmlns:a16="http://schemas.microsoft.com/office/drawing/2014/main" id="{FCDF27CC-623B-4B91-BCE1-FAB97DB30C5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11" name="Rectangle 10">
            <a:extLst>
              <a:ext uri="{FF2B5EF4-FFF2-40B4-BE49-F238E27FC236}">
                <a16:creationId xmlns:a16="http://schemas.microsoft.com/office/drawing/2014/main" id="{212F7C63-D675-43C5-9CCF-44352BE9F2BD}"/>
              </a:ext>
            </a:extLst>
          </p:cNvPr>
          <p:cNvSpPr/>
          <p:nvPr/>
        </p:nvSpPr>
        <p:spPr>
          <a:xfrm>
            <a:off x="0" y="252006"/>
            <a:ext cx="9144000" cy="8572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2" name="Diagram 11">
            <a:extLst>
              <a:ext uri="{FF2B5EF4-FFF2-40B4-BE49-F238E27FC236}">
                <a16:creationId xmlns:a16="http://schemas.microsoft.com/office/drawing/2014/main" id="{BB798445-54FF-468F-B4D5-5CE88BEB6FA9}"/>
              </a:ext>
            </a:extLst>
          </p:cNvPr>
          <p:cNvGraphicFramePr/>
          <p:nvPr>
            <p:extLst>
              <p:ext uri="{D42A27DB-BD31-4B8C-83A1-F6EECF244321}">
                <p14:modId xmlns:p14="http://schemas.microsoft.com/office/powerpoint/2010/main" val="3865828761"/>
              </p:ext>
            </p:extLst>
          </p:nvPr>
        </p:nvGraphicFramePr>
        <p:xfrm>
          <a:off x="285720" y="428604"/>
          <a:ext cx="8643998" cy="571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8300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3769"/>
            <a:ext cx="7913077" cy="6330462"/>
          </a:xfrm>
          <a:prstGeom prst="rect">
            <a:avLst/>
          </a:prstGeom>
        </p:spPr>
      </p:pic>
      <p:sp>
        <p:nvSpPr>
          <p:cNvPr id="5" name="Rectangle 4"/>
          <p:cNvSpPr/>
          <p:nvPr/>
        </p:nvSpPr>
        <p:spPr>
          <a:xfrm>
            <a:off x="4663488" y="364536"/>
            <a:ext cx="3782989" cy="852363"/>
          </a:xfrm>
          <a:prstGeom prst="rect">
            <a:avLst/>
          </a:prstGeom>
          <a:noFill/>
        </p:spPr>
        <p:txBody>
          <a:bodyPr wrap="none" lIns="84406" tIns="42203" rIns="84406" bIns="42203">
            <a:spAutoFit/>
          </a:bodyPr>
          <a:lstStyle/>
          <a:p>
            <a:pPr algn="ctr"/>
            <a:r>
              <a:rPr lang="en-US" sz="4985" b="1" dirty="0">
                <a:ln w="22225">
                  <a:solidFill>
                    <a:srgbClr val="FF0000"/>
                  </a:solidFill>
                  <a:prstDash val="solid"/>
                </a:ln>
                <a:solidFill>
                  <a:srgbClr val="FF0000"/>
                </a:solidFill>
              </a:rPr>
              <a:t>Improvement</a:t>
            </a:r>
          </a:p>
        </p:txBody>
      </p:sp>
      <p:sp>
        <p:nvSpPr>
          <p:cNvPr id="8" name="Rectangle 7"/>
          <p:cNvSpPr/>
          <p:nvPr/>
        </p:nvSpPr>
        <p:spPr>
          <a:xfrm>
            <a:off x="4771783" y="1586352"/>
            <a:ext cx="3560480"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endParaRPr lang="en-US" sz="2000" dirty="0">
              <a:latin typeface="Arial Narrow" pitchFamily="34" charset="0"/>
            </a:endParaRPr>
          </a:p>
        </p:txBody>
      </p:sp>
      <p:sp>
        <p:nvSpPr>
          <p:cNvPr id="6" name="Oval 5"/>
          <p:cNvSpPr/>
          <p:nvPr/>
        </p:nvSpPr>
        <p:spPr>
          <a:xfrm>
            <a:off x="4267200" y="1698662"/>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ectangle 8"/>
          <p:cNvSpPr/>
          <p:nvPr/>
        </p:nvSpPr>
        <p:spPr>
          <a:xfrm>
            <a:off x="4771783" y="2372885"/>
            <a:ext cx="3560480" cy="400110"/>
          </a:xfrm>
          <a:prstGeom prst="rect">
            <a:avLst/>
          </a:prstGeom>
          <a:ln w="19050">
            <a:solidFill>
              <a:srgbClr val="FFC000"/>
            </a:solidFill>
            <a:prstDash val="dash"/>
          </a:ln>
        </p:spPr>
        <p:txBody>
          <a:bodyPr wrap="square">
            <a:spAutoFit/>
          </a:bodyPr>
          <a:lstStyle/>
          <a:p>
            <a:r>
              <a:rPr lang="en-US" sz="2000" dirty="0" err="1">
                <a:latin typeface="Arial Narrow" pitchFamily="34" charset="0"/>
              </a:rPr>
              <a:t>Perbaikan</a:t>
            </a:r>
            <a:r>
              <a:rPr lang="en-US" sz="2000" dirty="0">
                <a:latin typeface="Arial Narrow" pitchFamily="34" charset="0"/>
              </a:rPr>
              <a:t> </a:t>
            </a:r>
            <a:r>
              <a:rPr lang="en-US" sz="2000" dirty="0" err="1">
                <a:latin typeface="Arial Narrow" pitchFamily="34" charset="0"/>
              </a:rPr>
              <a:t>Berkelanjutan</a:t>
            </a:r>
            <a:endParaRPr lang="en-US" sz="2000" dirty="0">
              <a:latin typeface="Arial Narrow" pitchFamily="34" charset="0"/>
            </a:endParaRPr>
          </a:p>
        </p:txBody>
      </p:sp>
      <p:sp>
        <p:nvSpPr>
          <p:cNvPr id="10" name="Oval 9"/>
          <p:cNvSpPr/>
          <p:nvPr/>
        </p:nvSpPr>
        <p:spPr>
          <a:xfrm>
            <a:off x="4267200" y="2339951"/>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Slide Number Placeholder 3">
            <a:extLst>
              <a:ext uri="{FF2B5EF4-FFF2-40B4-BE49-F238E27FC236}">
                <a16:creationId xmlns:a16="http://schemas.microsoft.com/office/drawing/2014/main" id="{27850661-3E8E-4B7E-974C-7E29CFA529E8}"/>
              </a:ext>
            </a:extLst>
          </p:cNvPr>
          <p:cNvSpPr>
            <a:spLocks noGrp="1"/>
          </p:cNvSpPr>
          <p:nvPr>
            <p:ph type="sldNum" sz="quarter" idx="12"/>
          </p:nvPr>
        </p:nvSpPr>
        <p:spPr/>
        <p:txBody>
          <a:bodyPr/>
          <a:lstStyle/>
          <a:p>
            <a:pPr algn="r">
              <a:defRPr/>
            </a:pPr>
            <a:fld id="{2E3D3CF9-A8F0-446F-8AA4-23D2A19D86A0}" type="slidenum">
              <a:rPr lang="en-US" sz="1400" smtClean="0"/>
              <a:pPr algn="r">
                <a:defRPr/>
              </a:pPr>
              <a:t>57</a:t>
            </a:fld>
            <a:endParaRPr lang="en-US" sz="1400" dirty="0"/>
          </a:p>
        </p:txBody>
      </p:sp>
      <p:sp>
        <p:nvSpPr>
          <p:cNvPr id="2" name="Footer Placeholder 1">
            <a:extLst>
              <a:ext uri="{FF2B5EF4-FFF2-40B4-BE49-F238E27FC236}">
                <a16:creationId xmlns:a16="http://schemas.microsoft.com/office/drawing/2014/main" id="{F4BA70FE-43D9-487F-B16E-802548B34352}"/>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559291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63306" y="968293"/>
            <a:ext cx="2302986" cy="84994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pemantauan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pengukuran</a:t>
            </a:r>
            <a:r>
              <a:rPr lang="en-US" sz="1477" dirty="0">
                <a:solidFill>
                  <a:schemeClr val="bg1"/>
                </a:solidFill>
                <a:latin typeface="Arial Narrow" pitchFamily="34" charset="0"/>
              </a:rPr>
              <a:t>, </a:t>
            </a:r>
            <a:r>
              <a:rPr lang="en-US" sz="1477" dirty="0" err="1">
                <a:solidFill>
                  <a:schemeClr val="bg1"/>
                </a:solidFill>
                <a:latin typeface="Arial Narrow" pitchFamily="34" charset="0"/>
              </a:rPr>
              <a:t>analisis</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kinerja</a:t>
            </a:r>
            <a:endParaRPr lang="en-US" sz="1477" dirty="0">
              <a:solidFill>
                <a:schemeClr val="bg1"/>
              </a:solidFill>
              <a:latin typeface="Arial Narrow" pitchFamily="34" charset="0"/>
            </a:endParaRPr>
          </a:p>
        </p:txBody>
      </p:sp>
      <p:sp>
        <p:nvSpPr>
          <p:cNvPr id="18" name="Rectangle 17"/>
          <p:cNvSpPr/>
          <p:nvPr/>
        </p:nvSpPr>
        <p:spPr>
          <a:xfrm>
            <a:off x="563306" y="2003482"/>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audit internal </a:t>
            </a:r>
          </a:p>
        </p:txBody>
      </p:sp>
      <p:sp>
        <p:nvSpPr>
          <p:cNvPr id="19" name="Rectangle 18"/>
          <p:cNvSpPr/>
          <p:nvPr/>
        </p:nvSpPr>
        <p:spPr>
          <a:xfrm>
            <a:off x="563306" y="2733243"/>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manajemen</a:t>
            </a:r>
            <a:endParaRPr lang="en-US" sz="1477" dirty="0">
              <a:solidFill>
                <a:schemeClr val="bg1"/>
              </a:solidFill>
              <a:latin typeface="Arial Narrow" pitchFamily="34" charset="0"/>
            </a:endParaRPr>
          </a:p>
        </p:txBody>
      </p:sp>
      <p:sp>
        <p:nvSpPr>
          <p:cNvPr id="21" name="Rectangle 20"/>
          <p:cNvSpPr/>
          <p:nvPr/>
        </p:nvSpPr>
        <p:spPr>
          <a:xfrm>
            <a:off x="3652401" y="1032068"/>
            <a:ext cx="2537383" cy="69368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Opportunities for improvement (10.1)</a:t>
            </a:r>
          </a:p>
        </p:txBody>
      </p:sp>
      <p:cxnSp>
        <p:nvCxnSpPr>
          <p:cNvPr id="22" name="Straight Arrow Connector 21"/>
          <p:cNvCxnSpPr>
            <a:stCxn id="17" idx="3"/>
            <a:endCxn id="21" idx="1"/>
          </p:cNvCxnSpPr>
          <p:nvPr/>
        </p:nvCxnSpPr>
        <p:spPr>
          <a:xfrm flipV="1">
            <a:off x="2866292" y="1378909"/>
            <a:ext cx="786110" cy="1435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21" idx="1"/>
          </p:cNvCxnSpPr>
          <p:nvPr/>
        </p:nvCxnSpPr>
        <p:spPr>
          <a:xfrm flipV="1">
            <a:off x="2866292" y="1378908"/>
            <a:ext cx="786110" cy="88573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3"/>
            <a:endCxn id="21" idx="1"/>
          </p:cNvCxnSpPr>
          <p:nvPr/>
        </p:nvCxnSpPr>
        <p:spPr>
          <a:xfrm flipV="1">
            <a:off x="2866292" y="1378908"/>
            <a:ext cx="786110" cy="161549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14039" y="1025189"/>
            <a:ext cx="2116587" cy="721795"/>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tx1"/>
                </a:solidFill>
                <a:latin typeface="Arial Narrow" pitchFamily="34" charset="0"/>
              </a:rPr>
              <a:t>Hasill</a:t>
            </a:r>
            <a:r>
              <a:rPr lang="en-US" sz="1846" dirty="0">
                <a:solidFill>
                  <a:schemeClr val="tx1"/>
                </a:solidFill>
                <a:latin typeface="Arial Narrow" pitchFamily="34" charset="0"/>
              </a:rPr>
              <a:t> yang </a:t>
            </a:r>
            <a:r>
              <a:rPr lang="en-US" sz="1846" dirty="0" err="1">
                <a:solidFill>
                  <a:schemeClr val="tx1"/>
                </a:solidFill>
                <a:latin typeface="Arial Narrow" pitchFamily="34" charset="0"/>
              </a:rPr>
              <a:t>diharapkan</a:t>
            </a:r>
            <a:endParaRPr lang="en-US" sz="1846" dirty="0">
              <a:solidFill>
                <a:schemeClr val="tx1"/>
              </a:solidFill>
              <a:latin typeface="Arial Narrow" pitchFamily="34" charset="0"/>
            </a:endParaRPr>
          </a:p>
        </p:txBody>
      </p:sp>
      <p:cxnSp>
        <p:nvCxnSpPr>
          <p:cNvPr id="30" name="Straight Arrow Connector 29"/>
          <p:cNvCxnSpPr>
            <a:stCxn id="21" idx="3"/>
            <a:endCxn id="29" idx="1"/>
          </p:cNvCxnSpPr>
          <p:nvPr/>
        </p:nvCxnSpPr>
        <p:spPr>
          <a:xfrm>
            <a:off x="6189785" y="1378908"/>
            <a:ext cx="624254" cy="717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a:endCxn id="49" idx="0"/>
          </p:cNvCxnSpPr>
          <p:nvPr/>
        </p:nvCxnSpPr>
        <p:spPr>
          <a:xfrm>
            <a:off x="4921093" y="1725748"/>
            <a:ext cx="8987" cy="589232"/>
          </a:xfrm>
          <a:prstGeom prst="straightConnector1">
            <a:avLst/>
          </a:prstGeom>
          <a:ln w="381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31303" y="2314980"/>
            <a:ext cx="2597554" cy="594609"/>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bg1"/>
                </a:solidFill>
                <a:latin typeface="Arial Narrow" pitchFamily="34" charset="0"/>
              </a:rPr>
              <a:t>Ketidaksesuaian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r>
              <a:rPr lang="en-US" sz="1477" dirty="0">
                <a:solidFill>
                  <a:schemeClr val="bg1"/>
                </a:solidFill>
                <a:latin typeface="Arial Narrow" pitchFamily="34" charset="0"/>
              </a:rPr>
              <a:t> (10.2)</a:t>
            </a:r>
          </a:p>
        </p:txBody>
      </p:sp>
      <p:sp>
        <p:nvSpPr>
          <p:cNvPr id="27" name="Rectangle 26"/>
          <p:cNvSpPr/>
          <p:nvPr/>
        </p:nvSpPr>
        <p:spPr>
          <a:xfrm>
            <a:off x="240396" y="188405"/>
            <a:ext cx="8690229"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Insiden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28" name="Rectangle 27"/>
          <p:cNvSpPr/>
          <p:nvPr/>
        </p:nvSpPr>
        <p:spPr>
          <a:xfrm>
            <a:off x="240396" y="3550791"/>
            <a:ext cx="8690229" cy="3170099"/>
          </a:xfrm>
          <a:prstGeom prst="rect">
            <a:avLst/>
          </a:prstGeom>
          <a:ln w="19050">
            <a:solidFill>
              <a:srgbClr val="FFC000"/>
            </a:solidFill>
            <a:prstDash val="dash"/>
          </a:ln>
        </p:spPr>
        <p:txBody>
          <a:bodyPr wrap="square">
            <a:spAutoFit/>
          </a:bodyPr>
          <a:lstStyle/>
          <a:p>
            <a:r>
              <a:rPr lang="en-US" sz="2000" dirty="0" err="1">
                <a:latin typeface="Arial Narrow" pitchFamily="34" charset="0"/>
              </a:rPr>
              <a:t>Ketika</a:t>
            </a:r>
            <a:r>
              <a:rPr lang="en-US" sz="2000" dirty="0">
                <a:latin typeface="Arial Narrow" pitchFamily="34" charset="0"/>
              </a:rPr>
              <a:t> </a:t>
            </a:r>
            <a:r>
              <a:rPr lang="en-US" sz="2000" dirty="0" err="1">
                <a:latin typeface="Arial Narrow" pitchFamily="34" charset="0"/>
              </a:rPr>
              <a:t>terjadi</a:t>
            </a:r>
            <a:r>
              <a:rPr lang="en-US" sz="2000" dirty="0">
                <a:latin typeface="Arial Narrow" pitchFamily="34" charset="0"/>
              </a:rPr>
              <a:t> </a:t>
            </a:r>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p>
          <a:p>
            <a:pPr marL="342900" indent="-342900">
              <a:buFont typeface="+mj-lt"/>
              <a:buAutoNum type="alphaLcPeriod"/>
            </a:pPr>
            <a:r>
              <a:rPr lang="en-US" sz="2000" b="1" u="sng" dirty="0" err="1">
                <a:solidFill>
                  <a:srgbClr val="FF0000"/>
                </a:solidFill>
                <a:latin typeface="Arial Narrow" pitchFamily="34" charset="0"/>
              </a:rPr>
              <a:t>bereaksi</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dengan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tepat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terhadap</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evaluasi</a:t>
            </a:r>
            <a:r>
              <a:rPr lang="en-US" sz="2000" dirty="0">
                <a:latin typeface="Arial Narrow" pitchFamily="34" charset="0"/>
              </a:rPr>
              <a:t>, </a:t>
            </a:r>
            <a:r>
              <a:rPr lang="en-US" sz="2000" b="1" u="sng" dirty="0" err="1">
                <a:solidFill>
                  <a:srgbClr val="FF0000"/>
                </a:solidFill>
                <a:latin typeface="Arial Narrow" pitchFamily="34" charset="0"/>
              </a:rPr>
              <a:t>dengan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partisipasi</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keterlibatan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pekerja</a:t>
            </a:r>
            <a:r>
              <a:rPr lang="en-US" sz="2000" b="1" u="sng" dirty="0">
                <a:solidFill>
                  <a:srgbClr val="FF0000"/>
                </a:solidFill>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pihak</a:t>
            </a:r>
            <a:r>
              <a:rPr lang="en-US" sz="2000" dirty="0">
                <a:latin typeface="Arial Narrow" pitchFamily="34" charset="0"/>
              </a:rPr>
              <a:t> </a:t>
            </a:r>
            <a:r>
              <a:rPr lang="en-US" sz="2000" dirty="0" err="1">
                <a:latin typeface="Arial Narrow" pitchFamily="34" charset="0"/>
              </a:rPr>
              <a:t>berkepentingan</a:t>
            </a:r>
            <a:r>
              <a:rPr lang="en-US" sz="2000" dirty="0">
                <a:latin typeface="Arial Narrow" pitchFamily="34" charset="0"/>
              </a:rPr>
              <a:t> </a:t>
            </a:r>
            <a:r>
              <a:rPr lang="en-US" sz="2000" dirty="0" err="1">
                <a:latin typeface="Arial Narrow" pitchFamily="34" charset="0"/>
              </a:rPr>
              <a:t>lainnya</a:t>
            </a:r>
            <a:endParaRPr lang="en-US" sz="2000" dirty="0">
              <a:latin typeface="Arial Narrow" pitchFamily="34" charset="0"/>
            </a:endParaRPr>
          </a:p>
          <a:p>
            <a:pPr marL="342900" indent="-342900">
              <a:buFont typeface="+mj-lt"/>
              <a:buAutoNum type="alphaLcPeriod"/>
            </a:pPr>
            <a:r>
              <a:rPr lang="en-US" sz="2000" b="1" u="sng" dirty="0" err="1">
                <a:solidFill>
                  <a:srgbClr val="FF0000"/>
                </a:solidFill>
                <a:latin typeface="Arial Narrow" pitchFamily="34" charset="0"/>
              </a:rPr>
              <a:t>meninjau</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penilaian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risiko</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saat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ini</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menetapkan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diperlukan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r>
              <a:rPr lang="en-US" sz="2000" dirty="0">
                <a:latin typeface="Arial Narrow" pitchFamily="34" charset="0"/>
              </a:rPr>
              <a:t>), </a:t>
            </a:r>
            <a:r>
              <a:rPr lang="en-US" sz="2000" dirty="0" err="1">
                <a:latin typeface="Arial Narrow" pitchFamily="34" charset="0"/>
              </a:rPr>
              <a:t>dengan</a:t>
            </a:r>
            <a:r>
              <a:rPr lang="en-US" sz="2000" dirty="0">
                <a:latin typeface="Arial Narrow" pitchFamily="34" charset="0"/>
              </a:rPr>
              <a:t> </a:t>
            </a:r>
            <a:r>
              <a:rPr lang="en-US" sz="2000" b="1" u="sng" dirty="0" err="1">
                <a:solidFill>
                  <a:srgbClr val="FF0000"/>
                </a:solidFill>
                <a:latin typeface="Arial Narrow" pitchFamily="34" charset="0"/>
              </a:rPr>
              <a:t>pertimbangan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pengendalian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bahaya</a:t>
            </a:r>
            <a:r>
              <a:rPr lang="en-US" sz="2000" b="1" u="sng" dirty="0">
                <a:solidFill>
                  <a:srgbClr val="FF0000"/>
                </a:solidFill>
                <a:latin typeface="Arial Narrow" pitchFamily="34" charset="0"/>
              </a:rPr>
              <a:t> (8.1.2)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manajemen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perubahan</a:t>
            </a:r>
            <a:r>
              <a:rPr lang="en-US" sz="2000" b="1" u="sng" dirty="0">
                <a:solidFill>
                  <a:srgbClr val="FF0000"/>
                </a:solidFill>
                <a:latin typeface="Arial Narrow" pitchFamily="34" charset="0"/>
              </a:rPr>
              <a:t> (8.1.3</a:t>
            </a:r>
            <a:r>
              <a:rPr lang="en-US" sz="2000" dirty="0">
                <a:latin typeface="Arial Narrow" pitchFamily="34" charset="0"/>
              </a:rPr>
              <a:t>)</a:t>
            </a:r>
          </a:p>
          <a:p>
            <a:pPr marL="342900" indent="-342900">
              <a:buFont typeface="+mj-lt"/>
              <a:buAutoNum type="alphaLcPeriod"/>
            </a:pPr>
            <a:r>
              <a:rPr lang="en-US" sz="2000" b="1" u="sng" dirty="0" err="1">
                <a:solidFill>
                  <a:srgbClr val="FF0000"/>
                </a:solidFill>
                <a:latin typeface="Arial Narrow" pitchFamily="34" charset="0"/>
              </a:rPr>
              <a:t>melaksanakan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penilaian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risiko</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terkait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bahaya</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baru</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perubahan</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meninjau</a:t>
            </a:r>
            <a:r>
              <a:rPr lang="en-US" sz="2000" dirty="0">
                <a:latin typeface="Arial Narrow" pitchFamily="34" charset="0"/>
              </a:rPr>
              <a:t> </a:t>
            </a:r>
            <a:r>
              <a:rPr lang="en-US" sz="2000" dirty="0" err="1">
                <a:latin typeface="Arial Narrow" pitchFamily="34" charset="0"/>
              </a:rPr>
              <a:t>efektivitas</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diambil</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perubahan</a:t>
            </a:r>
            <a:r>
              <a:rPr lang="en-US" sz="2000" dirty="0">
                <a:latin typeface="Arial Narrow" pitchFamily="34" charset="0"/>
              </a:rPr>
              <a:t> </a:t>
            </a:r>
            <a:r>
              <a:rPr lang="en-US" sz="2000" dirty="0" err="1">
                <a:latin typeface="Arial Narrow" pitchFamily="34" charset="0"/>
              </a:rPr>
              <a:t>sistem</a:t>
            </a:r>
            <a:r>
              <a:rPr lang="en-US" sz="2000" dirty="0">
                <a:latin typeface="Arial Narrow" pitchFamily="34" charset="0"/>
              </a:rPr>
              <a:t> </a:t>
            </a:r>
            <a:r>
              <a:rPr lang="en-US" sz="2000" dirty="0" err="1">
                <a:latin typeface="Arial Narrow" pitchFamily="34" charset="0"/>
              </a:rPr>
              <a:t>manajemen</a:t>
            </a:r>
            <a:r>
              <a:rPr lang="en-US" sz="2000" dirty="0">
                <a:latin typeface="Arial Narrow" pitchFamily="34" charset="0"/>
              </a:rPr>
              <a:t> K3L</a:t>
            </a:r>
          </a:p>
        </p:txBody>
      </p:sp>
      <p:sp>
        <p:nvSpPr>
          <p:cNvPr id="3" name="Slide Number Placeholder 2">
            <a:extLst>
              <a:ext uri="{FF2B5EF4-FFF2-40B4-BE49-F238E27FC236}">
                <a16:creationId xmlns:a16="http://schemas.microsoft.com/office/drawing/2014/main" id="{7FA60890-C0E0-4E5F-91E2-9C9D0832669D}"/>
              </a:ext>
            </a:extLst>
          </p:cNvPr>
          <p:cNvSpPr>
            <a:spLocks noGrp="1"/>
          </p:cNvSpPr>
          <p:nvPr>
            <p:ph type="sldNum" sz="quarter" idx="12"/>
          </p:nvPr>
        </p:nvSpPr>
        <p:spPr/>
        <p:txBody>
          <a:bodyPr/>
          <a:lstStyle/>
          <a:p>
            <a:pPr algn="r">
              <a:defRPr/>
            </a:pPr>
            <a:fld id="{2E3D3CF9-A8F0-446F-8AA4-23D2A19D86A0}" type="slidenum">
              <a:rPr lang="en-US" sz="1400" smtClean="0"/>
              <a:pPr algn="r">
                <a:defRPr/>
              </a:pPr>
              <a:t>58</a:t>
            </a:fld>
            <a:endParaRPr lang="en-US" sz="1400" dirty="0"/>
          </a:p>
        </p:txBody>
      </p:sp>
      <p:sp>
        <p:nvSpPr>
          <p:cNvPr id="2" name="Footer Placeholder 1">
            <a:extLst>
              <a:ext uri="{FF2B5EF4-FFF2-40B4-BE49-F238E27FC236}">
                <a16:creationId xmlns:a16="http://schemas.microsoft.com/office/drawing/2014/main" id="{B3E50D92-D2F8-4D5E-A407-3B11638E671B}"/>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065400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06706" y="840769"/>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10" name="Straight Arrow Connector 9"/>
          <p:cNvCxnSpPr>
            <a:stCxn id="9" idx="2"/>
          </p:cNvCxnSpPr>
          <p:nvPr/>
        </p:nvCxnSpPr>
        <p:spPr>
          <a:xfrm>
            <a:off x="2967918" y="1329713"/>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06706" y="256167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Analisa</a:t>
            </a:r>
            <a:r>
              <a:rPr lang="en-US" sz="1662" dirty="0">
                <a:solidFill>
                  <a:schemeClr val="tx1"/>
                </a:solidFill>
                <a:latin typeface="Arial Narrow" pitchFamily="34" charset="0"/>
              </a:rPr>
              <a:t> </a:t>
            </a:r>
            <a:r>
              <a:rPr lang="en-US" sz="1662" dirty="0" err="1">
                <a:solidFill>
                  <a:schemeClr val="tx1"/>
                </a:solidFill>
                <a:latin typeface="Arial Narrow" pitchFamily="34" charset="0"/>
              </a:rPr>
              <a:t>penyebab</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sp>
        <p:nvSpPr>
          <p:cNvPr id="17" name="Rectangle 16"/>
          <p:cNvSpPr/>
          <p:nvPr/>
        </p:nvSpPr>
        <p:spPr>
          <a:xfrm>
            <a:off x="1406706" y="3317318"/>
            <a:ext cx="3122423" cy="87093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Identifikasi</a:t>
            </a:r>
            <a:r>
              <a:rPr lang="en-US" sz="1662" dirty="0">
                <a:solidFill>
                  <a:srgbClr val="000000"/>
                </a:solidFill>
                <a:latin typeface="Arial Narrow" pitchFamily="34" charset="0"/>
                <a:ea typeface="Tahoma" pitchFamily="34" charset="0"/>
                <a:cs typeface="Tahoma" pitchFamily="34" charset="0"/>
              </a:rPr>
              <a:t> proses </a:t>
            </a:r>
            <a:r>
              <a:rPr lang="en-US" sz="1662" dirty="0" err="1">
                <a:solidFill>
                  <a:srgbClr val="000000"/>
                </a:solidFill>
                <a:latin typeface="Arial Narrow" pitchFamily="34" charset="0"/>
                <a:ea typeface="Tahoma" pitchFamily="34" charset="0"/>
                <a:cs typeface="Tahoma" pitchFamily="34" charset="0"/>
              </a:rPr>
              <a:t>sejenis</a:t>
            </a:r>
            <a:r>
              <a:rPr lang="en-US" sz="1662" dirty="0">
                <a:solidFill>
                  <a:srgbClr val="000000"/>
                </a:solidFill>
                <a:latin typeface="Arial Narrow" pitchFamily="34" charset="0"/>
                <a:ea typeface="Tahoma" pitchFamily="34" charset="0"/>
                <a:cs typeface="Tahoma" pitchFamily="34" charset="0"/>
              </a:rPr>
              <a:t> yang </a:t>
            </a:r>
            <a:r>
              <a:rPr lang="en-US" sz="1662" dirty="0" err="1">
                <a:solidFill>
                  <a:srgbClr val="000000"/>
                </a:solidFill>
                <a:latin typeface="Arial Narrow" pitchFamily="34" charset="0"/>
                <a:ea typeface="Tahoma" pitchFamily="34" charset="0"/>
                <a:cs typeface="Tahoma" pitchFamily="34" charset="0"/>
              </a:rPr>
              <a:t>memungkinkan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terjadi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ketidaksesuaian</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1406706" y="445494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Menetapkan</a:t>
            </a:r>
            <a:r>
              <a:rPr lang="en-US" sz="1662" dirty="0">
                <a:solidFill>
                  <a:srgbClr val="000000"/>
                </a:solidFill>
                <a:latin typeface="Arial Narrow" pitchFamily="34" charset="0"/>
                <a:ea typeface="Tahoma" pitchFamily="34" charset="0"/>
                <a:cs typeface="Tahoma" pitchFamily="34" charset="0"/>
              </a:rPr>
              <a:t> &amp; </a:t>
            </a:r>
            <a:r>
              <a:rPr lang="en-US" sz="1662" dirty="0" err="1">
                <a:solidFill>
                  <a:srgbClr val="000000"/>
                </a:solidFill>
                <a:latin typeface="Arial Narrow" pitchFamily="34" charset="0"/>
                <a:ea typeface="Tahoma" pitchFamily="34" charset="0"/>
                <a:cs typeface="Tahoma" pitchFamily="34" charset="0"/>
              </a:rPr>
              <a:t>melaksanakan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967918"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06706"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Reaksi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terhadap</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21" name="Straight Arrow Connector 20"/>
          <p:cNvCxnSpPr>
            <a:stCxn id="13" idx="2"/>
            <a:endCxn id="17" idx="0"/>
          </p:cNvCxnSpPr>
          <p:nvPr/>
        </p:nvCxnSpPr>
        <p:spPr>
          <a:xfrm>
            <a:off x="2967918" y="3050623"/>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2967918" y="4188249"/>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953976" y="325178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5336931" y="4295219"/>
            <a:ext cx="2356515" cy="899439"/>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18" idx="2"/>
            <a:endCxn id="28" idx="2"/>
          </p:cNvCxnSpPr>
          <p:nvPr/>
        </p:nvCxnSpPr>
        <p:spPr>
          <a:xfrm rot="16200000" flipH="1">
            <a:off x="4662046" y="3341516"/>
            <a:ext cx="159013" cy="3547271"/>
          </a:xfrm>
          <a:prstGeom prst="bentConnector3">
            <a:avLst>
              <a:gd name="adj1" fmla="val 232703"/>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0"/>
            <a:endCxn id="27" idx="2"/>
          </p:cNvCxnSpPr>
          <p:nvPr/>
        </p:nvCxnSpPr>
        <p:spPr>
          <a:xfrm flipH="1" flipV="1">
            <a:off x="6515188" y="3832484"/>
            <a:ext cx="1" cy="4627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8" idx="1"/>
            <a:endCxn id="18" idx="3"/>
          </p:cNvCxnSpPr>
          <p:nvPr/>
        </p:nvCxnSpPr>
        <p:spPr>
          <a:xfrm flipH="1">
            <a:off x="4529129" y="4744939"/>
            <a:ext cx="807802" cy="3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953976" y="226480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cxnSp>
        <p:nvCxnSpPr>
          <p:cNvPr id="63" name="Straight Arrow Connector 62"/>
          <p:cNvCxnSpPr>
            <a:stCxn id="27" idx="0"/>
            <a:endCxn id="62" idx="2"/>
          </p:cNvCxnSpPr>
          <p:nvPr/>
        </p:nvCxnSpPr>
        <p:spPr>
          <a:xfrm flipV="1">
            <a:off x="6515188" y="2845504"/>
            <a:ext cx="0" cy="40627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28343" y="5751349"/>
            <a:ext cx="5279147" cy="8384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sifat</a:t>
            </a:r>
            <a:r>
              <a:rPr lang="en-US" sz="1477" dirty="0">
                <a:solidFill>
                  <a:schemeClr val="tx1"/>
                </a:solidFill>
                <a:latin typeface="Arial Narrow" pitchFamily="34" charset="0"/>
              </a:rPr>
              <a:t> </a:t>
            </a:r>
            <a:r>
              <a:rPr lang="en-US" sz="1477" dirty="0" err="1">
                <a:solidFill>
                  <a:schemeClr val="tx1"/>
                </a:solidFill>
                <a:latin typeface="Arial Narrow" pitchFamily="34" charset="0"/>
              </a:rPr>
              <a:t>ketidaksesuaian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dilakukan</a:t>
            </a:r>
            <a:r>
              <a:rPr lang="en-US" sz="1477" dirty="0">
                <a:solidFill>
                  <a:schemeClr val="tx1"/>
                </a:solidFill>
                <a:latin typeface="Arial Narrow" pitchFamily="34" charset="0"/>
              </a:rPr>
              <a:t> </a:t>
            </a:r>
            <a:r>
              <a:rPr lang="en-US" sz="1477" dirty="0" err="1">
                <a:solidFill>
                  <a:schemeClr val="tx1"/>
                </a:solidFill>
                <a:latin typeface="Arial Narrow" pitchFamily="34" charset="0"/>
              </a:rPr>
              <a:t>berikutnya</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korektif</a:t>
            </a:r>
            <a:r>
              <a:rPr lang="en-US" sz="1477" dirty="0">
                <a:solidFill>
                  <a:schemeClr val="tx1"/>
                </a:solidFill>
                <a:latin typeface="Arial Narrow" pitchFamily="34" charset="0"/>
              </a:rPr>
              <a:t>..</a:t>
            </a: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6009488" y="4002724"/>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5039233" y="4364747"/>
            <a:ext cx="297698" cy="297016"/>
          </a:xfrm>
          <a:prstGeom prst="rect">
            <a:avLst/>
          </a:prstGeom>
        </p:spPr>
      </p:pic>
      <p:sp>
        <p:nvSpPr>
          <p:cNvPr id="26" name="Rectangle 25"/>
          <p:cNvSpPr/>
          <p:nvPr/>
        </p:nvSpPr>
        <p:spPr>
          <a:xfrm>
            <a:off x="-1551" y="204697"/>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5E9C58C-3B2C-4F8C-9E83-026E39BF1F0B}"/>
              </a:ext>
            </a:extLst>
          </p:cNvPr>
          <p:cNvSpPr>
            <a:spLocks noGrp="1"/>
          </p:cNvSpPr>
          <p:nvPr>
            <p:ph type="sldNum" sz="quarter" idx="12"/>
          </p:nvPr>
        </p:nvSpPr>
        <p:spPr/>
        <p:txBody>
          <a:bodyPr/>
          <a:lstStyle/>
          <a:p>
            <a:pPr algn="r">
              <a:defRPr/>
            </a:pPr>
            <a:fld id="{2E3D3CF9-A8F0-446F-8AA4-23D2A19D86A0}" type="slidenum">
              <a:rPr lang="en-US" sz="1400" smtClean="0"/>
              <a:pPr algn="r">
                <a:defRPr/>
              </a:pPr>
              <a:t>59</a:t>
            </a:fld>
            <a:endParaRPr lang="en-US" sz="1400" dirty="0"/>
          </a:p>
        </p:txBody>
      </p:sp>
      <p:sp>
        <p:nvSpPr>
          <p:cNvPr id="2" name="Footer Placeholder 1">
            <a:extLst>
              <a:ext uri="{FF2B5EF4-FFF2-40B4-BE49-F238E27FC236}">
                <a16:creationId xmlns:a16="http://schemas.microsoft.com/office/drawing/2014/main" id="{8A73E641-550D-4979-8DEB-4BA75CDF30F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58797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E4F18B4-D343-49A2-BE17-87B1E6B34D8B}"/>
              </a:ext>
            </a:extLst>
          </p:cNvPr>
          <p:cNvSpPr/>
          <p:nvPr/>
        </p:nvSpPr>
        <p:spPr>
          <a:xfrm>
            <a:off x="0" y="0"/>
            <a:ext cx="2643188" cy="6286500"/>
          </a:xfrm>
          <a:prstGeom prst="rect">
            <a:avLst/>
          </a:prstGeom>
          <a:blipFill dpi="0" rotWithShape="1">
            <a:blip r:embed="rId2">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entagon 8">
            <a:extLst>
              <a:ext uri="{FF2B5EF4-FFF2-40B4-BE49-F238E27FC236}">
                <a16:creationId xmlns:a16="http://schemas.microsoft.com/office/drawing/2014/main" id="{57DAB843-BF50-484A-8514-63351FBC08B5}"/>
              </a:ext>
            </a:extLst>
          </p:cNvPr>
          <p:cNvSpPr/>
          <p:nvPr/>
        </p:nvSpPr>
        <p:spPr>
          <a:xfrm>
            <a:off x="0" y="287338"/>
            <a:ext cx="1257300" cy="24765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800" b="1" dirty="0">
                <a:solidFill>
                  <a:schemeClr val="bg1"/>
                </a:solidFill>
                <a:latin typeface="Accidental Presidency" panose="00000400000000000000" pitchFamily="2" charset="0"/>
              </a:rPr>
              <a:t>SMK3</a:t>
            </a:r>
            <a:endParaRPr lang="en-US" sz="1800" b="1" dirty="0"/>
          </a:p>
        </p:txBody>
      </p:sp>
      <p:sp>
        <p:nvSpPr>
          <p:cNvPr id="10" name="Chevron 9">
            <a:extLst>
              <a:ext uri="{FF2B5EF4-FFF2-40B4-BE49-F238E27FC236}">
                <a16:creationId xmlns:a16="http://schemas.microsoft.com/office/drawing/2014/main" id="{BE2C46FB-9A47-4145-9FD3-40BA2CBFD515}"/>
              </a:ext>
            </a:extLst>
          </p:cNvPr>
          <p:cNvSpPr/>
          <p:nvPr/>
        </p:nvSpPr>
        <p:spPr>
          <a:xfrm>
            <a:off x="1206500" y="287338"/>
            <a:ext cx="227013" cy="247650"/>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1" name="Chevron 10">
            <a:extLst>
              <a:ext uri="{FF2B5EF4-FFF2-40B4-BE49-F238E27FC236}">
                <a16:creationId xmlns:a16="http://schemas.microsoft.com/office/drawing/2014/main" id="{CAEBF967-3D3F-49E6-9461-194241278A16}"/>
              </a:ext>
            </a:extLst>
          </p:cNvPr>
          <p:cNvSpPr/>
          <p:nvPr/>
        </p:nvSpPr>
        <p:spPr>
          <a:xfrm>
            <a:off x="1350963" y="285750"/>
            <a:ext cx="173037" cy="246063"/>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2" name="Chevron 11">
            <a:extLst>
              <a:ext uri="{FF2B5EF4-FFF2-40B4-BE49-F238E27FC236}">
                <a16:creationId xmlns:a16="http://schemas.microsoft.com/office/drawing/2014/main" id="{7D433F67-E7FE-4A74-B83B-3EB9C7E7CA00}"/>
              </a:ext>
            </a:extLst>
          </p:cNvPr>
          <p:cNvSpPr/>
          <p:nvPr/>
        </p:nvSpPr>
        <p:spPr>
          <a:xfrm>
            <a:off x="1423988" y="285750"/>
            <a:ext cx="152400" cy="246063"/>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56" name="TextBox 55">
            <a:extLst>
              <a:ext uri="{FF2B5EF4-FFF2-40B4-BE49-F238E27FC236}">
                <a16:creationId xmlns:a16="http://schemas.microsoft.com/office/drawing/2014/main" id="{CFBF08CC-3279-4D42-A2E9-5A78C9D5E06F}"/>
              </a:ext>
            </a:extLst>
          </p:cNvPr>
          <p:cNvSpPr txBox="1"/>
          <p:nvPr/>
        </p:nvSpPr>
        <p:spPr>
          <a:xfrm>
            <a:off x="701675" y="6478588"/>
            <a:ext cx="17748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chemeClr val="accent5">
                    <a:lumMod val="75000"/>
                  </a:schemeClr>
                </a:solidFill>
                <a:latin typeface="+mn-lt"/>
                <a:cs typeface="+mn-cs"/>
              </a:rPr>
              <a:t>www.sentral-sistem.com</a:t>
            </a:r>
          </a:p>
        </p:txBody>
      </p:sp>
      <p:sp>
        <p:nvSpPr>
          <p:cNvPr id="23561" name="Rectangle 26">
            <a:extLst>
              <a:ext uri="{FF2B5EF4-FFF2-40B4-BE49-F238E27FC236}">
                <a16:creationId xmlns:a16="http://schemas.microsoft.com/office/drawing/2014/main" id="{09207A4D-0185-4E5D-B45D-8D0ED677ACCB}"/>
              </a:ext>
            </a:extLst>
          </p:cNvPr>
          <p:cNvSpPr>
            <a:spLocks noChangeArrowheads="1"/>
          </p:cNvSpPr>
          <p:nvPr/>
        </p:nvSpPr>
        <p:spPr bwMode="auto">
          <a:xfrm>
            <a:off x="3065463" y="461963"/>
            <a:ext cx="30972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800" b="1">
                <a:solidFill>
                  <a:srgbClr val="FF0000"/>
                </a:solidFill>
                <a:latin typeface="Impact" panose="020B0806030902050204" pitchFamily="34" charset="0"/>
                <a:cs typeface="Browallia New" panose="020B0604020202020204" pitchFamily="34" charset="-34"/>
              </a:rPr>
              <a:t>Pengertian</a:t>
            </a:r>
            <a:endParaRPr lang="en-US" altLang="en-US" sz="4800">
              <a:solidFill>
                <a:srgbClr val="FF0000"/>
              </a:solidFill>
              <a:latin typeface="Impact" panose="020B0806030902050204" pitchFamily="34" charset="0"/>
              <a:cs typeface="Browallia New" panose="020B0604020202020204" pitchFamily="34" charset="-34"/>
            </a:endParaRPr>
          </a:p>
        </p:txBody>
      </p:sp>
      <p:cxnSp>
        <p:nvCxnSpPr>
          <p:cNvPr id="29" name="Straight Connector 28">
            <a:extLst>
              <a:ext uri="{FF2B5EF4-FFF2-40B4-BE49-F238E27FC236}">
                <a16:creationId xmlns:a16="http://schemas.microsoft.com/office/drawing/2014/main" id="{B9C59354-CA06-4C2D-91F1-CFF781129AB6}"/>
              </a:ext>
            </a:extLst>
          </p:cNvPr>
          <p:cNvCxnSpPr/>
          <p:nvPr/>
        </p:nvCxnSpPr>
        <p:spPr>
          <a:xfrm flipH="1">
            <a:off x="2928938" y="1735138"/>
            <a:ext cx="3175" cy="435927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8BCDD75-1D4D-466B-A37E-87EA76BA96F5}"/>
              </a:ext>
            </a:extLst>
          </p:cNvPr>
          <p:cNvSpPr/>
          <p:nvPr/>
        </p:nvSpPr>
        <p:spPr>
          <a:xfrm>
            <a:off x="2908300" y="500063"/>
            <a:ext cx="42863" cy="7778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a:extLst>
              <a:ext uri="{FF2B5EF4-FFF2-40B4-BE49-F238E27FC236}">
                <a16:creationId xmlns:a16="http://schemas.microsoft.com/office/drawing/2014/main" id="{50157B9E-5D74-4C24-A0F7-2008A6C671C1}"/>
              </a:ext>
            </a:extLst>
          </p:cNvPr>
          <p:cNvSpPr/>
          <p:nvPr/>
        </p:nvSpPr>
        <p:spPr>
          <a:xfrm>
            <a:off x="3071813" y="1892300"/>
            <a:ext cx="5668962" cy="3108325"/>
          </a:xfrm>
          <a:prstGeom prst="rect">
            <a:avLst/>
          </a:prstGeom>
        </p:spPr>
        <p:txBody>
          <a:bodyPr>
            <a:spAutoFit/>
          </a:bodyPr>
          <a:lstStyle/>
          <a:p>
            <a:pPr eaLnBrk="1" hangingPunct="1">
              <a:defRPr/>
            </a:pPr>
            <a:r>
              <a:rPr lang="en-US" sz="2800" dirty="0">
                <a:latin typeface="Arial Narrow" pitchFamily="34" charset="0"/>
              </a:rPr>
              <a:t>SMK3</a:t>
            </a:r>
          </a:p>
          <a:p>
            <a:pPr eaLnBrk="1" hangingPunct="1">
              <a:buFont typeface="Georgia" pitchFamily="18" charset="0"/>
              <a:buNone/>
              <a:defRPr/>
            </a:pPr>
            <a:r>
              <a:rPr lang="id-ID" sz="2800" dirty="0">
                <a:latin typeface="Arial Narrow" pitchFamily="34" charset="0"/>
              </a:rPr>
              <a:t>bagian dari sistem manajemen perusahaan secara keseluruhan dalam rangka pengendalian r</a:t>
            </a:r>
            <a:r>
              <a:rPr lang="en-US" sz="2800" dirty="0" err="1">
                <a:latin typeface="Arial Narrow" pitchFamily="34" charset="0"/>
              </a:rPr>
              <a:t>i</a:t>
            </a:r>
            <a:r>
              <a:rPr lang="id-ID" sz="2800" dirty="0">
                <a:latin typeface="Arial Narrow" pitchFamily="34" charset="0"/>
              </a:rPr>
              <a:t>siko yang berkaitan dengan kegiatan kerja guna terciptanya tempat kerja yang aman, efisien dan produktif.</a:t>
            </a:r>
            <a:endParaRPr lang="en-US" sz="2800" dirty="0">
              <a:latin typeface="Arial Narrow" pitchFamily="34" charset="0"/>
              <a:cs typeface="+mn-cs"/>
            </a:endParaRPr>
          </a:p>
        </p:txBody>
      </p:sp>
      <p:sp>
        <p:nvSpPr>
          <p:cNvPr id="23565" name="Rectangle 29">
            <a:extLst>
              <a:ext uri="{FF2B5EF4-FFF2-40B4-BE49-F238E27FC236}">
                <a16:creationId xmlns:a16="http://schemas.microsoft.com/office/drawing/2014/main" id="{BD3C94F5-1890-4773-9CC4-FE672D72BE41}"/>
              </a:ext>
            </a:extLst>
          </p:cNvPr>
          <p:cNvSpPr>
            <a:spLocks noChangeArrowheads="1"/>
          </p:cNvSpPr>
          <p:nvPr/>
        </p:nvSpPr>
        <p:spPr bwMode="auto">
          <a:xfrm>
            <a:off x="3071813" y="1119188"/>
            <a:ext cx="119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solidFill>
                  <a:srgbClr val="FF0000"/>
                </a:solidFill>
                <a:latin typeface="Impact" panose="020B0806030902050204" pitchFamily="34" charset="0"/>
                <a:cs typeface="Browallia New" panose="020B0604020202020204" pitchFamily="34" charset="-34"/>
              </a:rPr>
              <a:t>Pasal 1</a:t>
            </a:r>
          </a:p>
        </p:txBody>
      </p:sp>
      <p:sp>
        <p:nvSpPr>
          <p:cNvPr id="23566" name="Footer Placeholder 1">
            <a:extLst>
              <a:ext uri="{FF2B5EF4-FFF2-40B4-BE49-F238E27FC236}">
                <a16:creationId xmlns:a16="http://schemas.microsoft.com/office/drawing/2014/main" id="{C1201759-A1CA-4BFC-B720-ADFADF5630D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23567" name="Slide Number Placeholder 2">
            <a:extLst>
              <a:ext uri="{FF2B5EF4-FFF2-40B4-BE49-F238E27FC236}">
                <a16:creationId xmlns:a16="http://schemas.microsoft.com/office/drawing/2014/main" id="{15DDA8B6-B047-431B-B23E-57AD864ACA8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CCC2CF1-9997-4CD8-8971-E6E9FE1B4911}" type="slidenum">
              <a:rPr lang="en-US" altLang="en-US" sz="1400" smtClean="0">
                <a:latin typeface="Times New Roman" panose="02020603050405020304" pitchFamily="18" charset="0"/>
              </a:rPr>
              <a:pPr>
                <a:spcBef>
                  <a:spcPct val="0"/>
                </a:spcBef>
                <a:buFontTx/>
                <a:buNone/>
              </a:pPr>
              <a:t>6</a:t>
            </a:fld>
            <a:endParaRPr lang="en-US" altLang="en-US" sz="1400">
              <a:latin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5011" y="93438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Terjadi</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10" name="Straight Arrow Connector 9"/>
          <p:cNvCxnSpPr>
            <a:stCxn id="9" idx="2"/>
            <a:endCxn id="20" idx="0"/>
          </p:cNvCxnSpPr>
          <p:nvPr/>
        </p:nvCxnSpPr>
        <p:spPr>
          <a:xfrm>
            <a:off x="1896223" y="1423333"/>
            <a:ext cx="0" cy="2779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5011" y="260956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Pengendalian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sp>
        <p:nvSpPr>
          <p:cNvPr id="17" name="Rectangle 16"/>
          <p:cNvSpPr/>
          <p:nvPr/>
        </p:nvSpPr>
        <p:spPr>
          <a:xfrm>
            <a:off x="335011" y="4209940"/>
            <a:ext cx="3122423" cy="515166"/>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Pembentukan</a:t>
            </a:r>
            <a:r>
              <a:rPr lang="en-US" sz="1662" dirty="0">
                <a:solidFill>
                  <a:srgbClr val="000000"/>
                </a:solidFill>
                <a:latin typeface="Arial Narrow" pitchFamily="34" charset="0"/>
                <a:ea typeface="Tahoma" pitchFamily="34" charset="0"/>
                <a:cs typeface="Tahoma" pitchFamily="34" charset="0"/>
              </a:rPr>
              <a:t> Tim </a:t>
            </a:r>
            <a:r>
              <a:rPr lang="en-US" sz="1662" dirty="0" err="1">
                <a:solidFill>
                  <a:srgbClr val="000000"/>
                </a:solidFill>
                <a:latin typeface="Arial Narrow" pitchFamily="34" charset="0"/>
                <a:ea typeface="Tahoma" pitchFamily="34" charset="0"/>
                <a:cs typeface="Tahoma" pitchFamily="34" charset="0"/>
              </a:rPr>
              <a:t>Investigasi</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335011" y="504695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Pelaksanaan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Investigasi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Insiden</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1896223" y="2299964"/>
            <a:ext cx="0" cy="3096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35011" y="1701267"/>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Penanganan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21" name="Straight Arrow Connector 20"/>
          <p:cNvCxnSpPr>
            <a:stCxn id="13" idx="2"/>
            <a:endCxn id="61" idx="0"/>
          </p:cNvCxnSpPr>
          <p:nvPr/>
        </p:nvCxnSpPr>
        <p:spPr>
          <a:xfrm>
            <a:off x="1896223" y="3098510"/>
            <a:ext cx="0" cy="26004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1896223" y="4725106"/>
            <a:ext cx="0" cy="32184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50" name="Rectangle 49"/>
          <p:cNvSpPr/>
          <p:nvPr/>
        </p:nvSpPr>
        <p:spPr>
          <a:xfrm>
            <a:off x="3858481" y="1152576"/>
            <a:ext cx="5082992"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Ketika</a:t>
            </a:r>
            <a:r>
              <a:rPr lang="en-US" sz="1662" dirty="0">
                <a:latin typeface="Arial Narrow" pitchFamily="34" charset="0"/>
              </a:rPr>
              <a:t>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penanganan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dilihat</a:t>
            </a:r>
            <a:r>
              <a:rPr lang="en-US" sz="1662" dirty="0">
                <a:latin typeface="Arial Narrow" pitchFamily="34" charset="0"/>
              </a:rPr>
              <a:t> di Proses </a:t>
            </a:r>
            <a:r>
              <a:rPr lang="en-US" sz="1662" dirty="0" err="1">
                <a:latin typeface="Arial Narrow" pitchFamily="34" charset="0"/>
              </a:rPr>
              <a:t>Kesiagaan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Tanggap</a:t>
            </a:r>
            <a:r>
              <a:rPr lang="en-US" sz="1662" dirty="0">
                <a:latin typeface="Arial Narrow" pitchFamily="34" charset="0"/>
              </a:rPr>
              <a:t> </a:t>
            </a:r>
            <a:r>
              <a:rPr lang="en-US" sz="1662" dirty="0" err="1">
                <a:latin typeface="Arial Narrow" pitchFamily="34" charset="0"/>
              </a:rPr>
              <a:t>Darurat</a:t>
            </a:r>
            <a:endParaRPr lang="en-US" sz="1662" dirty="0">
              <a:latin typeface="Arial Narrow" pitchFamily="34" charset="0"/>
            </a:endParaRPr>
          </a:p>
          <a:p>
            <a:endParaRPr lang="en-US" sz="1662" dirty="0">
              <a:latin typeface="Arial Narrow" pitchFamily="34" charset="0"/>
            </a:endParaRPr>
          </a:p>
          <a:p>
            <a:r>
              <a:rPr lang="en-US" sz="1662" dirty="0" err="1">
                <a:latin typeface="Arial Narrow" pitchFamily="34" charset="0"/>
              </a:rPr>
              <a:t>Kendalikan</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r>
              <a:rPr lang="en-US" sz="1662" dirty="0" err="1">
                <a:latin typeface="Arial Narrow" pitchFamily="34" charset="0"/>
              </a:rPr>
              <a:t>isolasi</a:t>
            </a:r>
            <a:r>
              <a:rPr lang="en-US" sz="1662" dirty="0">
                <a:latin typeface="Arial Narrow" pitchFamily="34" charset="0"/>
              </a:rPr>
              <a:t>, </a:t>
            </a:r>
            <a:r>
              <a:rPr lang="en-US" sz="1662" dirty="0" err="1">
                <a:latin typeface="Arial Narrow" pitchFamily="34" charset="0"/>
              </a:rPr>
              <a:t>blokade</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p:txBody>
      </p:sp>
      <p:sp>
        <p:nvSpPr>
          <p:cNvPr id="52" name="Rectangle 51"/>
          <p:cNvSpPr/>
          <p:nvPr/>
        </p:nvSpPr>
        <p:spPr>
          <a:xfrm>
            <a:off x="3858481" y="4129047"/>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Membentuk</a:t>
            </a:r>
            <a:r>
              <a:rPr lang="en-US" sz="1662" dirty="0">
                <a:latin typeface="Arial Narrow" pitchFamily="34" charset="0"/>
              </a:rPr>
              <a:t> </a:t>
            </a:r>
            <a:r>
              <a:rPr lang="en-US" sz="1662" dirty="0" err="1">
                <a:latin typeface="Arial Narrow" pitchFamily="34" charset="0"/>
              </a:rPr>
              <a:t>tim</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terdiri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penanggungjawab</a:t>
            </a:r>
            <a:r>
              <a:rPr lang="en-US" sz="1662" dirty="0">
                <a:latin typeface="Arial Narrow" pitchFamily="34" charset="0"/>
              </a:rPr>
              <a:t> area, </a:t>
            </a: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ahli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pihak</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di </a:t>
            </a:r>
            <a:r>
              <a:rPr lang="en-US" sz="1662" dirty="0" err="1">
                <a:latin typeface="Arial Narrow" pitchFamily="34" charset="0"/>
              </a:rPr>
              <a:t>perlukan</a:t>
            </a:r>
            <a:r>
              <a:rPr lang="en-US" sz="1662" dirty="0">
                <a:latin typeface="Arial Narrow" pitchFamily="34" charset="0"/>
              </a:rPr>
              <a:t>.</a:t>
            </a:r>
          </a:p>
        </p:txBody>
      </p:sp>
      <p:sp>
        <p:nvSpPr>
          <p:cNvPr id="53" name="Rectangle 52"/>
          <p:cNvSpPr/>
          <p:nvPr/>
        </p:nvSpPr>
        <p:spPr>
          <a:xfrm>
            <a:off x="3858481" y="5046953"/>
            <a:ext cx="5082992" cy="1371209"/>
          </a:xfrm>
          <a:prstGeom prst="rect">
            <a:avLst/>
          </a:prstGeom>
          <a:ln w="19050">
            <a:solidFill>
              <a:srgbClr val="FF0000"/>
            </a:solidFill>
            <a:prstDash val="dash"/>
          </a:ln>
        </p:spPr>
        <p:txBody>
          <a:bodyPr wrap="square">
            <a:spAutoFit/>
          </a:bodyPr>
          <a:lstStyle/>
          <a:p>
            <a:r>
              <a:rPr lang="en-US" sz="1662" dirty="0" err="1">
                <a:latin typeface="Arial Narrow" pitchFamily="34" charset="0"/>
              </a:rPr>
              <a:t>Pelaksanaan</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cara</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Isolasi</a:t>
            </a:r>
            <a:r>
              <a:rPr lang="en-US" sz="1662" dirty="0">
                <a:latin typeface="Arial Narrow" pitchFamily="34" charset="0"/>
              </a:rPr>
              <a:t> area</a:t>
            </a:r>
          </a:p>
          <a:p>
            <a:pPr marL="285750" indent="-285750">
              <a:buFont typeface="Arial" panose="020B0604020202020204" pitchFamily="34" charset="0"/>
              <a:buChar char="•"/>
            </a:pPr>
            <a:r>
              <a:rPr lang="en-US" sz="1662" dirty="0" err="1">
                <a:latin typeface="Arial Narrow" pitchFamily="34" charset="0"/>
              </a:rPr>
              <a:t>Pengumpulan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bukti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saksi-saksi</a:t>
            </a:r>
            <a:endParaRPr lang="en-US" sz="1662" dirty="0">
              <a:latin typeface="Arial Narrow" pitchFamily="34" charset="0"/>
            </a:endParaRPr>
          </a:p>
          <a:p>
            <a:pPr marL="285750" indent="-285750">
              <a:buFont typeface="Arial" panose="020B0604020202020204" pitchFamily="34" charset="0"/>
              <a:buChar char="•"/>
            </a:pPr>
            <a:r>
              <a:rPr lang="en-US" sz="1662" dirty="0">
                <a:latin typeface="Arial Narrow" pitchFamily="34" charset="0"/>
              </a:rPr>
              <a:t>Interview </a:t>
            </a:r>
            <a:r>
              <a:rPr lang="en-US" sz="1662" dirty="0" err="1">
                <a:latin typeface="Arial Narrow" pitchFamily="34" charset="0"/>
              </a:rPr>
              <a:t>saksi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Analisa</a:t>
            </a:r>
            <a:r>
              <a:rPr lang="en-US" sz="1662" dirty="0">
                <a:latin typeface="Arial Narrow" pitchFamily="34" charset="0"/>
              </a:rPr>
              <a:t> </a:t>
            </a:r>
            <a:r>
              <a:rPr lang="en-US" sz="1662" dirty="0" err="1">
                <a:latin typeface="Arial Narrow" pitchFamily="34" charset="0"/>
              </a:rPr>
              <a:t>penyebab</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p>
        </p:txBody>
      </p:sp>
      <p:sp>
        <p:nvSpPr>
          <p:cNvPr id="61" name="Rectangle 60"/>
          <p:cNvSpPr/>
          <p:nvPr/>
        </p:nvSpPr>
        <p:spPr>
          <a:xfrm>
            <a:off x="335011" y="3358553"/>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Pelaporan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66" name="Straight Arrow Connector 65"/>
          <p:cNvCxnSpPr>
            <a:stCxn id="61" idx="2"/>
            <a:endCxn id="17" idx="0"/>
          </p:cNvCxnSpPr>
          <p:nvPr/>
        </p:nvCxnSpPr>
        <p:spPr>
          <a:xfrm>
            <a:off x="1896223" y="3847498"/>
            <a:ext cx="0" cy="3624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858481" y="3097723"/>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Melaporkan</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internal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a:t>
            </a:r>
          </a:p>
        </p:txBody>
      </p:sp>
      <p:sp>
        <p:nvSpPr>
          <p:cNvPr id="74" name="Rectangle 73"/>
          <p:cNvSpPr/>
          <p:nvPr/>
        </p:nvSpPr>
        <p:spPr>
          <a:xfrm>
            <a:off x="1586169" y="5951890"/>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75" name="Straight Arrow Connector 74"/>
          <p:cNvCxnSpPr>
            <a:stCxn id="18" idx="2"/>
            <a:endCxn id="74" idx="0"/>
          </p:cNvCxnSpPr>
          <p:nvPr/>
        </p:nvCxnSpPr>
        <p:spPr>
          <a:xfrm flipH="1">
            <a:off x="1896222" y="5627654"/>
            <a:ext cx="1" cy="3242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8" name="Line 25"/>
          <p:cNvSpPr>
            <a:spLocks noChangeShapeType="1"/>
          </p:cNvSpPr>
          <p:nvPr/>
        </p:nvSpPr>
        <p:spPr bwMode="auto">
          <a:xfrm>
            <a:off x="3467012" y="2067990"/>
            <a:ext cx="391469" cy="2857"/>
          </a:xfrm>
          <a:prstGeom prst="line">
            <a:avLst/>
          </a:prstGeom>
          <a:noFill/>
          <a:ln w="76200" cmpd="tri">
            <a:solidFill>
              <a:schemeClr val="tx1"/>
            </a:solidFill>
            <a:round/>
            <a:headEnd/>
            <a:tailEnd type="triangle" w="med" len="med"/>
          </a:ln>
        </p:spPr>
        <p:txBody>
          <a:bodyPr/>
          <a:lstStyle/>
          <a:p>
            <a:endParaRPr lang="en-US"/>
          </a:p>
        </p:txBody>
      </p:sp>
      <p:sp>
        <p:nvSpPr>
          <p:cNvPr id="79" name="Line 25"/>
          <p:cNvSpPr>
            <a:spLocks noChangeShapeType="1"/>
          </p:cNvSpPr>
          <p:nvPr/>
        </p:nvSpPr>
        <p:spPr bwMode="auto">
          <a:xfrm flipV="1">
            <a:off x="3467012" y="2498288"/>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0" name="Line 25"/>
          <p:cNvSpPr>
            <a:spLocks noChangeShapeType="1"/>
          </p:cNvSpPr>
          <p:nvPr/>
        </p:nvSpPr>
        <p:spPr bwMode="auto">
          <a:xfrm flipV="1">
            <a:off x="3467012" y="3305864"/>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1" name="Line 25"/>
          <p:cNvSpPr>
            <a:spLocks noChangeShapeType="1"/>
          </p:cNvSpPr>
          <p:nvPr/>
        </p:nvSpPr>
        <p:spPr bwMode="auto">
          <a:xfrm flipV="1">
            <a:off x="3467012" y="4491317"/>
            <a:ext cx="391469" cy="17864"/>
          </a:xfrm>
          <a:prstGeom prst="line">
            <a:avLst/>
          </a:prstGeom>
          <a:noFill/>
          <a:ln w="76200" cmpd="tri">
            <a:solidFill>
              <a:schemeClr val="tx1"/>
            </a:solidFill>
            <a:round/>
            <a:headEnd/>
            <a:tailEnd type="triangle" w="med" len="med"/>
          </a:ln>
        </p:spPr>
        <p:txBody>
          <a:bodyPr/>
          <a:lstStyle/>
          <a:p>
            <a:endParaRPr lang="en-US"/>
          </a:p>
        </p:txBody>
      </p:sp>
      <p:sp>
        <p:nvSpPr>
          <p:cNvPr id="82" name="Line 25"/>
          <p:cNvSpPr>
            <a:spLocks noChangeShapeType="1"/>
          </p:cNvSpPr>
          <p:nvPr/>
        </p:nvSpPr>
        <p:spPr bwMode="auto">
          <a:xfrm>
            <a:off x="3467012" y="5355166"/>
            <a:ext cx="391469" cy="20746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D254A6DB-A594-4D4D-B5D7-1086147F49DE}"/>
              </a:ext>
            </a:extLst>
          </p:cNvPr>
          <p:cNvSpPr>
            <a:spLocks noGrp="1"/>
          </p:cNvSpPr>
          <p:nvPr>
            <p:ph type="sldNum" sz="quarter" idx="12"/>
          </p:nvPr>
        </p:nvSpPr>
        <p:spPr/>
        <p:txBody>
          <a:bodyPr/>
          <a:lstStyle/>
          <a:p>
            <a:pPr algn="r">
              <a:defRPr/>
            </a:pPr>
            <a:fld id="{2E3D3CF9-A8F0-446F-8AA4-23D2A19D86A0}" type="slidenum">
              <a:rPr lang="en-US" sz="1400" smtClean="0"/>
              <a:pPr algn="r">
                <a:defRPr/>
              </a:pPr>
              <a:t>60</a:t>
            </a:fld>
            <a:endParaRPr lang="en-US" sz="1400" dirty="0"/>
          </a:p>
        </p:txBody>
      </p:sp>
      <p:sp>
        <p:nvSpPr>
          <p:cNvPr id="2" name="Footer Placeholder 1">
            <a:extLst>
              <a:ext uri="{FF2B5EF4-FFF2-40B4-BE49-F238E27FC236}">
                <a16:creationId xmlns:a16="http://schemas.microsoft.com/office/drawing/2014/main" id="{4D390436-F38C-4A50-A650-A164FDB31807}"/>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429484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stCxn id="24" idx="2"/>
            <a:endCxn id="20" idx="0"/>
          </p:cNvCxnSpPr>
          <p:nvPr/>
        </p:nvCxnSpPr>
        <p:spPr>
          <a:xfrm>
            <a:off x="2380316" y="1232269"/>
            <a:ext cx="1" cy="3994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9105" y="2561678"/>
            <a:ext cx="3122423" cy="59688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Penetapan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pelaksanaan</a:t>
            </a:r>
            <a:r>
              <a:rPr lang="en-US" sz="1662" dirty="0">
                <a:solidFill>
                  <a:schemeClr val="tx1"/>
                </a:solidFill>
                <a:latin typeface="Arial Narrow" pitchFamily="34" charset="0"/>
              </a:rPr>
              <a:t> </a:t>
            </a:r>
            <a:r>
              <a:rPr lang="en-US" sz="1662" dirty="0" err="1">
                <a:solidFill>
                  <a:schemeClr val="tx1"/>
                </a:solidFill>
                <a:latin typeface="Arial Narrow" pitchFamily="34" charset="0"/>
              </a:rPr>
              <a:t>tindakan</a:t>
            </a:r>
            <a:r>
              <a:rPr lang="en-US" sz="1662" dirty="0">
                <a:solidFill>
                  <a:schemeClr val="tx1"/>
                </a:solidFill>
                <a:latin typeface="Arial Narrow" pitchFamily="34" charset="0"/>
              </a:rPr>
              <a:t> </a:t>
            </a:r>
            <a:r>
              <a:rPr lang="en-US" sz="1662" dirty="0" err="1">
                <a:solidFill>
                  <a:schemeClr val="tx1"/>
                </a:solidFill>
                <a:latin typeface="Arial Narrow" pitchFamily="34" charset="0"/>
              </a:rPr>
              <a:t>korektif</a:t>
            </a:r>
            <a:endParaRPr lang="en-US" sz="1662" dirty="0">
              <a:solidFill>
                <a:schemeClr val="tx1"/>
              </a:solidFill>
              <a:latin typeface="Arial Narrow" pitchFamily="34" charset="0"/>
            </a:endParaRPr>
          </a:p>
        </p:txBody>
      </p:sp>
      <p:sp>
        <p:nvSpPr>
          <p:cNvPr id="18" name="Rectangle 17"/>
          <p:cNvSpPr/>
          <p:nvPr/>
        </p:nvSpPr>
        <p:spPr>
          <a:xfrm>
            <a:off x="819105" y="3482742"/>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a:solidFill>
                  <a:srgbClr val="000000"/>
                </a:solidFill>
                <a:latin typeface="Arial Narrow" pitchFamily="34" charset="0"/>
                <a:ea typeface="Tahoma" pitchFamily="34" charset="0"/>
                <a:cs typeface="Tahoma" pitchFamily="34" charset="0"/>
              </a:rPr>
              <a:t>Monitoring </a:t>
            </a:r>
            <a:r>
              <a:rPr lang="en-US" sz="1662" dirty="0" err="1">
                <a:solidFill>
                  <a:srgbClr val="000000"/>
                </a:solidFill>
                <a:latin typeface="Arial Narrow" pitchFamily="34" charset="0"/>
                <a:ea typeface="Tahoma" pitchFamily="34" charset="0"/>
                <a:cs typeface="Tahoma" pitchFamily="34" charset="0"/>
              </a:rPr>
              <a:t>dan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evaluasi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380317"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19105"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pada</a:t>
            </a:r>
            <a:r>
              <a:rPr lang="en-US" sz="1662" dirty="0">
                <a:solidFill>
                  <a:schemeClr val="tx1"/>
                </a:solidFill>
                <a:latin typeface="Arial Narrow" pitchFamily="34" charset="0"/>
              </a:rPr>
              <a:t> proses / area </a:t>
            </a:r>
            <a:r>
              <a:rPr lang="en-US" sz="1662" dirty="0" err="1">
                <a:solidFill>
                  <a:schemeClr val="tx1"/>
                </a:solidFill>
                <a:latin typeface="Arial Narrow" pitchFamily="34" charset="0"/>
              </a:rPr>
              <a:t>sejenis</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pertimbangan</a:t>
            </a:r>
            <a:r>
              <a:rPr lang="en-US" sz="1662" dirty="0">
                <a:solidFill>
                  <a:schemeClr val="tx1"/>
                </a:solidFill>
                <a:latin typeface="Arial Narrow" pitchFamily="34" charset="0"/>
              </a:rPr>
              <a:t> HIRA / IAD</a:t>
            </a:r>
          </a:p>
        </p:txBody>
      </p:sp>
      <p:cxnSp>
        <p:nvCxnSpPr>
          <p:cNvPr id="23" name="Straight Arrow Connector 22"/>
          <p:cNvCxnSpPr>
            <a:stCxn id="13" idx="2"/>
            <a:endCxn id="18" idx="0"/>
          </p:cNvCxnSpPr>
          <p:nvPr/>
        </p:nvCxnSpPr>
        <p:spPr>
          <a:xfrm>
            <a:off x="2380317" y="3158567"/>
            <a:ext cx="0" cy="3241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19103" y="523973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1202057" y="4339185"/>
            <a:ext cx="2356515" cy="639693"/>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28" idx="1"/>
            <a:endCxn id="13" idx="1"/>
          </p:cNvCxnSpPr>
          <p:nvPr/>
        </p:nvCxnSpPr>
        <p:spPr>
          <a:xfrm rot="10800000">
            <a:off x="819105" y="2860124"/>
            <a:ext cx="382952" cy="1798909"/>
          </a:xfrm>
          <a:prstGeom prst="bentConnector3">
            <a:avLst>
              <a:gd name="adj1" fmla="val 159694"/>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2"/>
            <a:endCxn id="27" idx="0"/>
          </p:cNvCxnSpPr>
          <p:nvPr/>
        </p:nvCxnSpPr>
        <p:spPr>
          <a:xfrm>
            <a:off x="2380315" y="4978878"/>
            <a:ext cx="0" cy="2608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19103" y="6016128"/>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2616630" y="4947239"/>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819103" y="4239110"/>
            <a:ext cx="297698" cy="297016"/>
          </a:xfrm>
          <a:prstGeom prst="rect">
            <a:avLst/>
          </a:prstGeom>
        </p:spPr>
      </p:pic>
      <p:sp>
        <p:nvSpPr>
          <p:cNvPr id="24" name="Rectangle 23"/>
          <p:cNvSpPr/>
          <p:nvPr/>
        </p:nvSpPr>
        <p:spPr>
          <a:xfrm>
            <a:off x="2070263" y="743324"/>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30" name="Straight Arrow Connector 29"/>
          <p:cNvCxnSpPr>
            <a:stCxn id="18" idx="2"/>
            <a:endCxn id="28" idx="0"/>
          </p:cNvCxnSpPr>
          <p:nvPr/>
        </p:nvCxnSpPr>
        <p:spPr>
          <a:xfrm flipH="1">
            <a:off x="2380315" y="4063443"/>
            <a:ext cx="2" cy="2757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2"/>
            <a:endCxn id="62" idx="0"/>
          </p:cNvCxnSpPr>
          <p:nvPr/>
        </p:nvCxnSpPr>
        <p:spPr>
          <a:xfrm>
            <a:off x="2380315" y="5820435"/>
            <a:ext cx="0" cy="19569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625788" y="1626533"/>
            <a:ext cx="4437530" cy="859659"/>
          </a:xfrm>
          <a:prstGeom prst="rect">
            <a:avLst/>
          </a:prstGeom>
          <a:ln w="19050">
            <a:solidFill>
              <a:srgbClr val="FF0000"/>
            </a:solidFill>
            <a:prstDash val="dash"/>
          </a:ln>
        </p:spPr>
        <p:txBody>
          <a:bodyPr wrap="square">
            <a:spAutoFit/>
          </a:bodyPr>
          <a:lstStyle/>
          <a:p>
            <a:r>
              <a:rPr lang="en-US" sz="1662" dirty="0" err="1">
                <a:latin typeface="Arial Narrow" pitchFamily="34" charset="0"/>
              </a:rPr>
              <a:t>Identifikasi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risk assessment yang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ada</a:t>
            </a:r>
            <a:r>
              <a:rPr lang="en-US" sz="1662" dirty="0">
                <a:latin typeface="Arial Narrow" pitchFamily="34" charset="0"/>
              </a:rPr>
              <a:t>.</a:t>
            </a:r>
          </a:p>
        </p:txBody>
      </p:sp>
      <p:sp>
        <p:nvSpPr>
          <p:cNvPr id="49" name="Rectangle 48"/>
          <p:cNvSpPr/>
          <p:nvPr/>
        </p:nvSpPr>
        <p:spPr>
          <a:xfrm>
            <a:off x="4643076" y="2682572"/>
            <a:ext cx="4437530"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dibutuhkan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melaksanakannya</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diperuntukkan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Pantau</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ditambahkan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a:t>
            </a:r>
            <a:r>
              <a:rPr lang="en-US" sz="1662" dirty="0" err="1">
                <a:latin typeface="Arial Narrow" pitchFamily="34" charset="0"/>
              </a:rPr>
              <a:t>lainnya</a:t>
            </a:r>
            <a:r>
              <a:rPr lang="en-US" sz="1662" dirty="0">
                <a:latin typeface="Arial Narrow" pitchFamily="34" charset="0"/>
              </a:rPr>
              <a:t>.</a:t>
            </a:r>
          </a:p>
        </p:txBody>
      </p:sp>
      <p:sp>
        <p:nvSpPr>
          <p:cNvPr id="50" name="Rectangle 49"/>
          <p:cNvSpPr/>
          <p:nvPr/>
        </p:nvSpPr>
        <p:spPr>
          <a:xfrm>
            <a:off x="4625788" y="5017486"/>
            <a:ext cx="4437530"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efektif</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sebagai</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operasional</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melaukan</a:t>
            </a:r>
            <a:r>
              <a:rPr lang="en-US" sz="1662" dirty="0">
                <a:latin typeface="Arial Narrow" pitchFamily="34" charset="0"/>
              </a:rPr>
              <a:t> </a:t>
            </a:r>
            <a:r>
              <a:rPr lang="en-US" sz="1662" dirty="0" err="1">
                <a:latin typeface="Arial Narrow" pitchFamily="34" charset="0"/>
              </a:rPr>
              <a:t>penilaian</a:t>
            </a:r>
            <a:r>
              <a:rPr lang="en-US" sz="1662" dirty="0">
                <a:latin typeface="Arial Narrow" pitchFamily="34" charset="0"/>
              </a:rPr>
              <a:t> </a:t>
            </a:r>
            <a:r>
              <a:rPr lang="en-US" sz="1662" dirty="0" err="1">
                <a:latin typeface="Arial Narrow" pitchFamily="34" charset="0"/>
              </a:rPr>
              <a:t>ulang</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Laporkan</a:t>
            </a:r>
            <a:r>
              <a:rPr lang="en-US" sz="1662" dirty="0">
                <a:latin typeface="Arial Narrow" pitchFamily="34" charset="0"/>
              </a:rPr>
              <a:t> status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endParaRPr lang="en-US" sz="1662" dirty="0">
              <a:latin typeface="Arial Narrow" pitchFamily="34" charset="0"/>
            </a:endParaRPr>
          </a:p>
        </p:txBody>
      </p:sp>
      <p:sp>
        <p:nvSpPr>
          <p:cNvPr id="51" name="Line 25"/>
          <p:cNvSpPr>
            <a:spLocks noChangeShapeType="1"/>
          </p:cNvSpPr>
          <p:nvPr/>
        </p:nvSpPr>
        <p:spPr bwMode="auto">
          <a:xfrm>
            <a:off x="3978088" y="1966891"/>
            <a:ext cx="647700" cy="9827"/>
          </a:xfrm>
          <a:prstGeom prst="line">
            <a:avLst/>
          </a:prstGeom>
          <a:noFill/>
          <a:ln w="76200" cmpd="tri">
            <a:solidFill>
              <a:schemeClr val="tx1"/>
            </a:solidFill>
            <a:round/>
            <a:headEnd/>
            <a:tailEnd type="triangle" w="med" len="med"/>
          </a:ln>
        </p:spPr>
        <p:txBody>
          <a:bodyPr/>
          <a:lstStyle/>
          <a:p>
            <a:endParaRPr lang="en-US"/>
          </a:p>
        </p:txBody>
      </p:sp>
      <p:sp>
        <p:nvSpPr>
          <p:cNvPr id="52" name="Line 25"/>
          <p:cNvSpPr>
            <a:spLocks noChangeShapeType="1"/>
          </p:cNvSpPr>
          <p:nvPr/>
        </p:nvSpPr>
        <p:spPr bwMode="auto">
          <a:xfrm>
            <a:off x="3978088" y="2893946"/>
            <a:ext cx="647700" cy="9827"/>
          </a:xfrm>
          <a:prstGeom prst="line">
            <a:avLst/>
          </a:prstGeom>
          <a:noFill/>
          <a:ln w="76200" cmpd="tri">
            <a:solidFill>
              <a:schemeClr val="tx1"/>
            </a:solidFill>
            <a:round/>
            <a:headEnd/>
            <a:tailEnd type="triangle" w="med" len="med"/>
          </a:ln>
        </p:spPr>
        <p:txBody>
          <a:bodyPr/>
          <a:lstStyle/>
          <a:p>
            <a:endParaRPr lang="en-US"/>
          </a:p>
        </p:txBody>
      </p:sp>
      <p:sp>
        <p:nvSpPr>
          <p:cNvPr id="53" name="Line 25"/>
          <p:cNvSpPr>
            <a:spLocks noChangeShapeType="1"/>
          </p:cNvSpPr>
          <p:nvPr/>
        </p:nvSpPr>
        <p:spPr bwMode="auto">
          <a:xfrm>
            <a:off x="3978088" y="3793582"/>
            <a:ext cx="647700" cy="9827"/>
          </a:xfrm>
          <a:prstGeom prst="line">
            <a:avLst/>
          </a:prstGeom>
          <a:noFill/>
          <a:ln w="76200" cmpd="tri">
            <a:solidFill>
              <a:schemeClr val="tx1"/>
            </a:solidFill>
            <a:round/>
            <a:headEnd/>
            <a:tailEnd type="triangle" w="med" len="med"/>
          </a:ln>
        </p:spPr>
        <p:txBody>
          <a:bodyPr/>
          <a:lstStyle/>
          <a:p>
            <a:endParaRPr lang="en-US"/>
          </a:p>
        </p:txBody>
      </p:sp>
      <p:sp>
        <p:nvSpPr>
          <p:cNvPr id="55" name="Line 25"/>
          <p:cNvSpPr>
            <a:spLocks noChangeShapeType="1"/>
          </p:cNvSpPr>
          <p:nvPr/>
        </p:nvSpPr>
        <p:spPr bwMode="auto">
          <a:xfrm>
            <a:off x="3967299" y="5571091"/>
            <a:ext cx="647700" cy="982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C8D1C2DE-44A2-40F2-A766-307E80AF28B2}"/>
              </a:ext>
            </a:extLst>
          </p:cNvPr>
          <p:cNvSpPr>
            <a:spLocks noGrp="1"/>
          </p:cNvSpPr>
          <p:nvPr>
            <p:ph type="sldNum" sz="quarter" idx="12"/>
          </p:nvPr>
        </p:nvSpPr>
        <p:spPr/>
        <p:txBody>
          <a:bodyPr/>
          <a:lstStyle/>
          <a:p>
            <a:pPr algn="r">
              <a:defRPr/>
            </a:pPr>
            <a:fld id="{2E3D3CF9-A8F0-446F-8AA4-23D2A19D86A0}" type="slidenum">
              <a:rPr lang="en-US" sz="1400" smtClean="0"/>
              <a:pPr algn="r">
                <a:defRPr/>
              </a:pPr>
              <a:t>61</a:t>
            </a:fld>
            <a:endParaRPr lang="en-US" sz="1400" dirty="0"/>
          </a:p>
        </p:txBody>
      </p:sp>
      <p:sp>
        <p:nvSpPr>
          <p:cNvPr id="31" name="Rectangle 30"/>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1FDA2FB8-E06F-40F1-9A40-A3C50E12A16E}"/>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554763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1D6F36-4237-491C-B5C3-76CA7AE98A1E}"/>
              </a:ext>
            </a:extLst>
          </p:cNvPr>
          <p:cNvSpPr/>
          <p:nvPr/>
        </p:nvSpPr>
        <p:spPr>
          <a:xfrm>
            <a:off x="-10705" y="2885733"/>
            <a:ext cx="9144000" cy="347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78586" y="3803414"/>
            <a:ext cx="8342946" cy="2364750"/>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memperbaiki</a:t>
            </a:r>
            <a:r>
              <a:rPr lang="en-US" sz="1846" dirty="0">
                <a:latin typeface="Arial Narrow" pitchFamily="34" charset="0"/>
              </a:rPr>
              <a:t> </a:t>
            </a:r>
            <a:r>
              <a:rPr lang="en-US" sz="1846" dirty="0" err="1">
                <a:latin typeface="Arial Narrow" pitchFamily="34" charset="0"/>
              </a:rPr>
              <a:t>secara</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kesesuaian</a:t>
            </a:r>
            <a:r>
              <a:rPr lang="en-US" sz="1846" dirty="0">
                <a:latin typeface="Arial Narrow" pitchFamily="34" charset="0"/>
              </a:rPr>
              <a:t>, </a:t>
            </a:r>
            <a:r>
              <a:rPr lang="en-US" sz="1846" dirty="0" err="1">
                <a:latin typeface="Arial Narrow" pitchFamily="34" charset="0"/>
              </a:rPr>
              <a:t>kecukupan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keefektifan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K3L, </a:t>
            </a:r>
            <a:r>
              <a:rPr lang="en-US" sz="1846" dirty="0" err="1">
                <a:latin typeface="Arial Narrow" pitchFamily="34" charset="0"/>
              </a:rPr>
              <a:t>antara</a:t>
            </a:r>
            <a:r>
              <a:rPr lang="en-US" sz="1846" dirty="0">
                <a:latin typeface="Arial Narrow" pitchFamily="34" charset="0"/>
              </a:rPr>
              <a:t> lain :</a:t>
            </a:r>
          </a:p>
          <a:p>
            <a:pPr marL="342900" indent="-342900">
              <a:buFont typeface="Arial" panose="020B0604020202020204" pitchFamily="34" charset="0"/>
              <a:buChar char="•"/>
            </a:pPr>
            <a:r>
              <a:rPr lang="en-US" sz="1846" dirty="0" err="1">
                <a:latin typeface="Arial Narrow" pitchFamily="34" charset="0"/>
              </a:rPr>
              <a:t>Peningkatan</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K3L</a:t>
            </a:r>
          </a:p>
          <a:p>
            <a:pPr marL="342900" indent="-342900">
              <a:buFont typeface="Arial" panose="020B0604020202020204" pitchFamily="34" charset="0"/>
              <a:buChar char="•"/>
            </a:pPr>
            <a:r>
              <a:rPr lang="en-US" sz="1846" b="1" u="sng" dirty="0" err="1">
                <a:solidFill>
                  <a:srgbClr val="FF0000"/>
                </a:solidFill>
                <a:latin typeface="Arial Narrow" pitchFamily="34" charset="0"/>
              </a:rPr>
              <a:t>Mempromosikan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budaya</a:t>
            </a:r>
            <a:r>
              <a:rPr lang="en-US" sz="1846" b="1" u="sng" dirty="0">
                <a:solidFill>
                  <a:srgbClr val="FF0000"/>
                </a:solidFill>
                <a:latin typeface="Arial Narrow" pitchFamily="34" charset="0"/>
              </a:rPr>
              <a:t> yang </a:t>
            </a:r>
            <a:r>
              <a:rPr lang="en-US" sz="1846" b="1" u="sng" dirty="0" err="1">
                <a:solidFill>
                  <a:srgbClr val="FF0000"/>
                </a:solidFill>
                <a:latin typeface="Arial Narrow" pitchFamily="34" charset="0"/>
              </a:rPr>
              <a:t>mendukung</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sistem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manajemen</a:t>
            </a:r>
            <a:r>
              <a:rPr lang="en-US" sz="1846" b="1" u="sng" dirty="0">
                <a:solidFill>
                  <a:srgbClr val="FF0000"/>
                </a:solidFill>
                <a:latin typeface="Arial Narrow" pitchFamily="34" charset="0"/>
              </a:rPr>
              <a:t> K3 (</a:t>
            </a:r>
            <a:r>
              <a:rPr lang="en-US" sz="1846" b="1" u="sng" dirty="0" err="1">
                <a:solidFill>
                  <a:srgbClr val="FF0000"/>
                </a:solidFill>
                <a:latin typeface="Arial Narrow" pitchFamily="34" charset="0"/>
              </a:rPr>
              <a:t>Budaya</a:t>
            </a:r>
            <a:r>
              <a:rPr lang="en-US" sz="1846" b="1" u="sng" dirty="0">
                <a:solidFill>
                  <a:srgbClr val="FF0000"/>
                </a:solidFill>
                <a:latin typeface="Arial Narrow" pitchFamily="34" charset="0"/>
              </a:rPr>
              <a:t> K3)</a:t>
            </a:r>
          </a:p>
          <a:p>
            <a:pPr marL="342900" indent="-342900">
              <a:buFont typeface="Arial" panose="020B0604020202020204" pitchFamily="34" charset="0"/>
              <a:buChar char="•"/>
            </a:pPr>
            <a:r>
              <a:rPr lang="en-US" sz="1846" b="1" u="sng" dirty="0" err="1">
                <a:solidFill>
                  <a:srgbClr val="FF0000"/>
                </a:solidFill>
                <a:latin typeface="Arial Narrow" pitchFamily="34" charset="0"/>
              </a:rPr>
              <a:t>Mempromosikan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partisipasi</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pekerja</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dalam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melaksanakan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perbaikan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berkelanjutan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sistem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manajemen</a:t>
            </a:r>
            <a:r>
              <a:rPr lang="en-US" sz="1846" b="1" u="sng" dirty="0">
                <a:solidFill>
                  <a:srgbClr val="FF0000"/>
                </a:solidFill>
                <a:latin typeface="Arial Narrow" pitchFamily="34" charset="0"/>
              </a:rPr>
              <a:t> K3</a:t>
            </a:r>
          </a:p>
          <a:p>
            <a:pPr marL="342900" indent="-342900">
              <a:buFont typeface="Arial" panose="020B0604020202020204" pitchFamily="34" charset="0"/>
              <a:buChar char="•"/>
            </a:pPr>
            <a:r>
              <a:rPr lang="en-US" sz="1846" dirty="0" err="1">
                <a:latin typeface="Arial Narrow" pitchFamily="34" charset="0"/>
              </a:rPr>
              <a:t>Mengkomunikasikan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kepada</a:t>
            </a:r>
            <a:r>
              <a:rPr lang="en-US" sz="1846" dirty="0">
                <a:latin typeface="Arial Narrow" pitchFamily="34" charset="0"/>
              </a:rPr>
              <a:t> </a:t>
            </a:r>
            <a:r>
              <a:rPr lang="en-US" sz="1846" dirty="0" err="1">
                <a:latin typeface="Arial Narrow" pitchFamily="34" charset="0"/>
              </a:rPr>
              <a:t>seluruh</a:t>
            </a:r>
            <a:r>
              <a:rPr lang="en-US" sz="1846" dirty="0">
                <a:latin typeface="Arial Narrow" pitchFamily="34" charset="0"/>
              </a:rPr>
              <a:t> </a:t>
            </a:r>
            <a:r>
              <a:rPr lang="en-US" sz="1846" dirty="0" err="1">
                <a:latin typeface="Arial Narrow" pitchFamily="34" charset="0"/>
              </a:rPr>
              <a:t>pekerja</a:t>
            </a:r>
            <a:endParaRPr lang="en-US" sz="1846" dirty="0">
              <a:latin typeface="Arial Narrow" pitchFamily="34" charset="0"/>
            </a:endParaRPr>
          </a:p>
          <a:p>
            <a:pPr marL="342900" indent="-342900">
              <a:buFont typeface="Arial" panose="020B0604020202020204" pitchFamily="34" charset="0"/>
              <a:buChar char="•"/>
            </a:pPr>
            <a:r>
              <a:rPr lang="en-US" sz="1846" dirty="0" err="1">
                <a:latin typeface="Arial Narrow" pitchFamily="34" charset="0"/>
              </a:rPr>
              <a:t>Menjaga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terdokumentasi</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bukti</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endParaRPr lang="en-US" sz="1846" dirty="0">
              <a:latin typeface="Arial Narrow" pitchFamily="34" charset="0"/>
            </a:endParaRPr>
          </a:p>
        </p:txBody>
      </p:sp>
      <p:sp>
        <p:nvSpPr>
          <p:cNvPr id="10" name="Rectangle 9"/>
          <p:cNvSpPr/>
          <p:nvPr/>
        </p:nvSpPr>
        <p:spPr>
          <a:xfrm>
            <a:off x="383832" y="3124546"/>
            <a:ext cx="7236168" cy="46166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b="1" dirty="0">
                <a:solidFill>
                  <a:schemeClr val="tx1"/>
                </a:solidFill>
                <a:latin typeface="Arial" panose="020B0604020202020204" pitchFamily="34" charset="0"/>
                <a:cs typeface="Arial" panose="020B0604020202020204" pitchFamily="34" charset="0"/>
              </a:rPr>
              <a:t>10.3 </a:t>
            </a:r>
            <a:r>
              <a:rPr lang="en-US" b="1" dirty="0" err="1">
                <a:solidFill>
                  <a:schemeClr val="tx1"/>
                </a:solidFill>
                <a:latin typeface="Arial" panose="020B0604020202020204" pitchFamily="34" charset="0"/>
                <a:cs typeface="Arial" panose="020B0604020202020204" pitchFamily="34" charset="0"/>
              </a:rPr>
              <a:t>Perbaikan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Berkelanjutan</a:t>
            </a:r>
            <a:endParaRPr lang="en-US" b="1"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9445974-216D-448E-B1E2-2A9C572C8F00}"/>
              </a:ext>
            </a:extLst>
          </p:cNvPr>
          <p:cNvSpPr>
            <a:spLocks noGrp="1"/>
          </p:cNvSpPr>
          <p:nvPr>
            <p:ph type="sldNum" sz="quarter" idx="12"/>
          </p:nvPr>
        </p:nvSpPr>
        <p:spPr/>
        <p:txBody>
          <a:bodyPr/>
          <a:lstStyle/>
          <a:p>
            <a:pPr algn="r">
              <a:defRPr/>
            </a:pPr>
            <a:fld id="{2E3D3CF9-A8F0-446F-8AA4-23D2A19D86A0}" type="slidenum">
              <a:rPr lang="en-US" sz="1400" smtClean="0"/>
              <a:pPr algn="r">
                <a:defRPr/>
              </a:pPr>
              <a:t>62</a:t>
            </a:fld>
            <a:endParaRPr lang="en-US" sz="1400" dirty="0"/>
          </a:p>
        </p:txBody>
      </p:sp>
      <p:pic>
        <p:nvPicPr>
          <p:cNvPr id="2" name="Picture 1">
            <a:extLst>
              <a:ext uri="{FF2B5EF4-FFF2-40B4-BE49-F238E27FC236}">
                <a16:creationId xmlns:a16="http://schemas.microsoft.com/office/drawing/2014/main" id="{0979DC27-68A0-4142-93F3-9676EDF0795E}"/>
              </a:ext>
            </a:extLst>
          </p:cNvPr>
          <p:cNvPicPr>
            <a:picLocks noChangeAspect="1"/>
          </p:cNvPicPr>
          <p:nvPr/>
        </p:nvPicPr>
        <p:blipFill>
          <a:blip r:embed="rId3"/>
          <a:stretch>
            <a:fillRect/>
          </a:stretch>
        </p:blipFill>
        <p:spPr>
          <a:xfrm>
            <a:off x="0" y="-1"/>
            <a:ext cx="9144000" cy="2785573"/>
          </a:xfrm>
          <a:prstGeom prst="rect">
            <a:avLst/>
          </a:prstGeom>
        </p:spPr>
      </p:pic>
      <p:sp>
        <p:nvSpPr>
          <p:cNvPr id="4" name="Footer Placeholder 3">
            <a:extLst>
              <a:ext uri="{FF2B5EF4-FFF2-40B4-BE49-F238E27FC236}">
                <a16:creationId xmlns:a16="http://schemas.microsoft.com/office/drawing/2014/main" id="{A1403B1F-0342-4DAF-AF4E-1C404764C22F}"/>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033486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51A7AA-8633-4405-A44F-D2305A4B948E}"/>
              </a:ext>
            </a:extLst>
          </p:cNvPr>
          <p:cNvSpPr/>
          <p:nvPr/>
        </p:nvSpPr>
        <p:spPr>
          <a:xfrm>
            <a:off x="9525" y="2133600"/>
            <a:ext cx="9144000" cy="2374900"/>
          </a:xfrm>
          <a:prstGeom prst="rect">
            <a:avLst/>
          </a:prstGeom>
          <a:pattFill prst="nar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707" name="Footer Placeholder 2">
            <a:extLst>
              <a:ext uri="{FF2B5EF4-FFF2-40B4-BE49-F238E27FC236}">
                <a16:creationId xmlns:a16="http://schemas.microsoft.com/office/drawing/2014/main" id="{8493614B-9A96-4F25-B42C-9F5559521CB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72708" name="Slide Number Placeholder 1">
            <a:extLst>
              <a:ext uri="{FF2B5EF4-FFF2-40B4-BE49-F238E27FC236}">
                <a16:creationId xmlns:a16="http://schemas.microsoft.com/office/drawing/2014/main" id="{AD0961CF-458D-4076-961A-9D0502FA808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fld id="{06AA71D2-A02B-49F3-86C4-BFA873A70D0F}" type="slidenum">
              <a:rPr lang="en-US" altLang="en-US" sz="1400" smtClean="0">
                <a:latin typeface="Times New Roman" panose="02020603050405020304" pitchFamily="18" charset="0"/>
              </a:rPr>
              <a:pPr algn="r">
                <a:spcBef>
                  <a:spcPct val="0"/>
                </a:spcBef>
                <a:buFontTx/>
                <a:buNone/>
              </a:pPr>
              <a:t>63</a:t>
            </a:fld>
            <a:endParaRPr lang="en-US" altLang="en-US" sz="1400" dirty="0">
              <a:latin typeface="Times New Roman" panose="02020603050405020304" pitchFamily="18" charset="0"/>
            </a:endParaRPr>
          </a:p>
        </p:txBody>
      </p:sp>
      <p:sp>
        <p:nvSpPr>
          <p:cNvPr id="2" name="Oval 1">
            <a:extLst>
              <a:ext uri="{FF2B5EF4-FFF2-40B4-BE49-F238E27FC236}">
                <a16:creationId xmlns:a16="http://schemas.microsoft.com/office/drawing/2014/main" id="{C0658DAE-1BDA-4F63-B0BB-6968BA065611}"/>
              </a:ext>
            </a:extLst>
          </p:cNvPr>
          <p:cNvSpPr/>
          <p:nvPr/>
        </p:nvSpPr>
        <p:spPr>
          <a:xfrm>
            <a:off x="1979712" y="620688"/>
            <a:ext cx="5148572" cy="5040559"/>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3600" dirty="0">
                <a:solidFill>
                  <a:schemeClr val="bg1"/>
                </a:solidFill>
                <a:latin typeface="Impact" panose="020B0806030902050204" pitchFamily="34" charset="0"/>
              </a:rPr>
              <a:t>INTEPRETASI ELEMEN PENILAIAN PENERAPAN SMK3</a:t>
            </a:r>
            <a:endParaRPr lang="en-US" sz="3600" dirty="0">
              <a:latin typeface="Impact" panose="020B0806030902050204" pitchFamily="34" charset="0"/>
            </a:endParaRPr>
          </a:p>
        </p:txBody>
      </p:sp>
      <p:sp>
        <p:nvSpPr>
          <p:cNvPr id="72712" name="Rectangle 2">
            <a:extLst>
              <a:ext uri="{FF2B5EF4-FFF2-40B4-BE49-F238E27FC236}">
                <a16:creationId xmlns:a16="http://schemas.microsoft.com/office/drawing/2014/main" id="{3506E34A-2B7A-4BC4-818A-689AB9AA321C}"/>
              </a:ext>
            </a:extLst>
          </p:cNvPr>
          <p:cNvSpPr>
            <a:spLocks noChangeArrowheads="1"/>
          </p:cNvSpPr>
          <p:nvPr/>
        </p:nvSpPr>
        <p:spPr bwMode="auto">
          <a:xfrm>
            <a:off x="3251200" y="3887788"/>
            <a:ext cx="2605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chemeClr val="bg1"/>
                </a:solidFill>
                <a:latin typeface="Arial Narrow" panose="020B0606020202030204" pitchFamily="34" charset="0"/>
              </a:rPr>
              <a:t>PP No 50 tahun 2012</a:t>
            </a:r>
            <a:endParaRPr lang="en-US" altLang="en-US" sz="2400">
              <a:latin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Footer Placeholder 55">
            <a:extLst>
              <a:ext uri="{FF2B5EF4-FFF2-40B4-BE49-F238E27FC236}">
                <a16:creationId xmlns:a16="http://schemas.microsoft.com/office/drawing/2014/main" id="{2ADF5791-6B7D-4D0D-819D-0CD95D65BCA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74755" name="Rectangle 2">
            <a:extLst>
              <a:ext uri="{FF2B5EF4-FFF2-40B4-BE49-F238E27FC236}">
                <a16:creationId xmlns:a16="http://schemas.microsoft.com/office/drawing/2014/main" id="{41DD4B87-AA94-449C-A94C-2ACAC8ADD66D}"/>
              </a:ext>
            </a:extLst>
          </p:cNvPr>
          <p:cNvSpPr>
            <a:spLocks noGrp="1"/>
          </p:cNvSpPr>
          <p:nvPr>
            <p:ph type="title" idx="4294967295"/>
          </p:nvPr>
        </p:nvSpPr>
        <p:spPr>
          <a:xfrm>
            <a:off x="-68263" y="230188"/>
            <a:ext cx="5195888" cy="741362"/>
          </a:xfrm>
        </p:spPr>
        <p:txBody>
          <a:bodyPr/>
          <a:lstStyle/>
          <a:p>
            <a:pPr eaLnBrk="1" hangingPunct="1"/>
            <a:r>
              <a:rPr lang="en-US" altLang="en-US" sz="1800" b="1">
                <a:latin typeface="Arial Narrow" panose="020B0606020202030204" pitchFamily="34" charset="0"/>
              </a:rPr>
              <a:t>Pedoman Penilaian Penerapan SMK3</a:t>
            </a:r>
            <a:br>
              <a:rPr lang="en-US" altLang="en-US" sz="1800" b="1">
                <a:latin typeface="Arial Narrow" panose="020B0606020202030204" pitchFamily="34" charset="0"/>
              </a:rPr>
            </a:br>
            <a:r>
              <a:rPr lang="en-US" altLang="en-US" sz="1800" b="1">
                <a:latin typeface="Arial Narrow" panose="020B0606020202030204" pitchFamily="34" charset="0"/>
              </a:rPr>
              <a:t>(PP No 50 Thn 2012 Lamp. II)</a:t>
            </a:r>
          </a:p>
        </p:txBody>
      </p:sp>
      <p:graphicFrame>
        <p:nvGraphicFramePr>
          <p:cNvPr id="59" name="Table 58">
            <a:extLst>
              <a:ext uri="{FF2B5EF4-FFF2-40B4-BE49-F238E27FC236}">
                <a16:creationId xmlns:a16="http://schemas.microsoft.com/office/drawing/2014/main" id="{D3B80E7E-E734-4F64-9F05-C26A1CFE2BF9}"/>
              </a:ext>
            </a:extLst>
          </p:cNvPr>
          <p:cNvGraphicFramePr>
            <a:graphicFrameLocks noGrp="1"/>
          </p:cNvGraphicFramePr>
          <p:nvPr/>
        </p:nvGraphicFramePr>
        <p:xfrm>
          <a:off x="5143500" y="912813"/>
          <a:ext cx="3786188" cy="4819646"/>
        </p:xfrm>
        <a:graphic>
          <a:graphicData uri="http://schemas.openxmlformats.org/drawingml/2006/table">
            <a:tbl>
              <a:tblPr firstRow="1" bandRow="1">
                <a:tableStyleId>{5C22544A-7EE6-4342-B048-85BDC9FD1C3A}</a:tableStyleId>
              </a:tblPr>
              <a:tblGrid>
                <a:gridCol w="399551">
                  <a:extLst>
                    <a:ext uri="{9D8B030D-6E8A-4147-A177-3AD203B41FA5}">
                      <a16:colId xmlns:a16="http://schemas.microsoft.com/office/drawing/2014/main" val="20000"/>
                    </a:ext>
                  </a:extLst>
                </a:gridCol>
                <a:gridCol w="3386637">
                  <a:extLst>
                    <a:ext uri="{9D8B030D-6E8A-4147-A177-3AD203B41FA5}">
                      <a16:colId xmlns:a16="http://schemas.microsoft.com/office/drawing/2014/main" val="20001"/>
                    </a:ext>
                  </a:extLst>
                </a:gridCol>
              </a:tblGrid>
              <a:tr h="370742">
                <a:tc>
                  <a:txBody>
                    <a:bodyPr/>
                    <a:lstStyle/>
                    <a:p>
                      <a:r>
                        <a:rPr lang="en-US" sz="1400" dirty="0">
                          <a:solidFill>
                            <a:schemeClr val="tx1"/>
                          </a:solidFill>
                          <a:latin typeface="Arial Narrow" pitchFamily="34" charset="0"/>
                        </a:rPr>
                        <a:t>No</a:t>
                      </a:r>
                      <a:r>
                        <a:rPr lang="en-US" sz="1400" dirty="0">
                          <a:latin typeface="Arial Narrow" pitchFamily="34" charset="0"/>
                        </a:rPr>
                        <a:t> </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400" dirty="0" err="1">
                          <a:solidFill>
                            <a:schemeClr val="tx1"/>
                          </a:solidFill>
                          <a:latin typeface="Arial Narrow" pitchFamily="34" charset="0"/>
                        </a:rPr>
                        <a:t>Elemen</a:t>
                      </a:r>
                      <a:r>
                        <a:rPr lang="en-US" sz="1400" dirty="0">
                          <a:solidFill>
                            <a:schemeClr val="tx1"/>
                          </a:solidFill>
                          <a:latin typeface="Arial Narrow" pitchFamily="34" charset="0"/>
                        </a:rPr>
                        <a:t> </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370742">
                <a:tc>
                  <a:txBody>
                    <a:bodyPr/>
                    <a:lstStyle/>
                    <a:p>
                      <a:pPr algn="ctr"/>
                      <a:r>
                        <a:rPr lang="en-US" sz="1400" dirty="0">
                          <a:latin typeface="Arial Narrow" pitchFamily="34" charset="0"/>
                        </a:rPr>
                        <a:t>1</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a:latin typeface="Arial Narrow" pitchFamily="34" charset="0"/>
                        </a:rPr>
                        <a:t>Pembangunan &amp; </a:t>
                      </a:r>
                      <a:r>
                        <a:rPr lang="en-US" sz="1400" dirty="0" err="1">
                          <a:latin typeface="Arial Narrow" pitchFamily="34" charset="0"/>
                        </a:rPr>
                        <a:t>Pemeliharaan</a:t>
                      </a:r>
                      <a:r>
                        <a:rPr lang="en-US" sz="1400" dirty="0">
                          <a:latin typeface="Arial Narrow" pitchFamily="34" charset="0"/>
                        </a:rPr>
                        <a:t> </a:t>
                      </a:r>
                      <a:r>
                        <a:rPr lang="en-US" sz="1400" dirty="0" err="1">
                          <a:latin typeface="Arial Narrow" pitchFamily="34" charset="0"/>
                        </a:rPr>
                        <a:t>Komitmen</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742">
                <a:tc>
                  <a:txBody>
                    <a:bodyPr/>
                    <a:lstStyle/>
                    <a:p>
                      <a:pPr algn="ctr"/>
                      <a:r>
                        <a:rPr lang="en-US" sz="1400" dirty="0">
                          <a:latin typeface="Arial Narrow" pitchFamily="34" charset="0"/>
                        </a:rPr>
                        <a:t>2</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Strategi</a:t>
                      </a:r>
                      <a:r>
                        <a:rPr lang="en-US" sz="1400" dirty="0">
                          <a:latin typeface="Arial Narrow" pitchFamily="34" charset="0"/>
                        </a:rPr>
                        <a:t> </a:t>
                      </a:r>
                      <a:r>
                        <a:rPr lang="en-US" sz="1400" dirty="0" err="1">
                          <a:latin typeface="Arial Narrow" pitchFamily="34" charset="0"/>
                        </a:rPr>
                        <a:t>Pendokumentasian</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742">
                <a:tc>
                  <a:txBody>
                    <a:bodyPr/>
                    <a:lstStyle/>
                    <a:p>
                      <a:pPr algn="ctr"/>
                      <a:r>
                        <a:rPr lang="en-US" sz="1400" dirty="0">
                          <a:latin typeface="Arial Narrow" pitchFamily="34" charset="0"/>
                        </a:rPr>
                        <a:t>3</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Peninjauan</a:t>
                      </a:r>
                      <a:r>
                        <a:rPr lang="en-US" sz="1400" dirty="0">
                          <a:latin typeface="Arial Narrow" pitchFamily="34" charset="0"/>
                        </a:rPr>
                        <a:t> </a:t>
                      </a:r>
                      <a:r>
                        <a:rPr lang="en-US" sz="1400" dirty="0" err="1">
                          <a:latin typeface="Arial Narrow" pitchFamily="34" charset="0"/>
                        </a:rPr>
                        <a:t>Ulang</a:t>
                      </a:r>
                      <a:r>
                        <a:rPr lang="en-US" sz="1400" dirty="0">
                          <a:latin typeface="Arial Narrow" pitchFamily="34" charset="0"/>
                        </a:rPr>
                        <a:t> Design </a:t>
                      </a:r>
                      <a:r>
                        <a:rPr lang="en-US" sz="1400" dirty="0" err="1">
                          <a:latin typeface="Arial Narrow" pitchFamily="34" charset="0"/>
                        </a:rPr>
                        <a:t>dan</a:t>
                      </a:r>
                      <a:r>
                        <a:rPr lang="en-US" sz="1400" dirty="0">
                          <a:latin typeface="Arial Narrow" pitchFamily="34" charset="0"/>
                        </a:rPr>
                        <a:t> </a:t>
                      </a:r>
                      <a:r>
                        <a:rPr lang="en-US" sz="1400" dirty="0" err="1">
                          <a:latin typeface="Arial Narrow" pitchFamily="34" charset="0"/>
                        </a:rPr>
                        <a:t>Kontrak</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742">
                <a:tc>
                  <a:txBody>
                    <a:bodyPr/>
                    <a:lstStyle/>
                    <a:p>
                      <a:pPr algn="ctr"/>
                      <a:r>
                        <a:rPr lang="en-US" sz="1400" dirty="0">
                          <a:latin typeface="Arial Narrow" pitchFamily="34" charset="0"/>
                        </a:rPr>
                        <a:t>4</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Pengendalian</a:t>
                      </a:r>
                      <a:r>
                        <a:rPr lang="en-US" sz="1400" dirty="0">
                          <a:latin typeface="Arial Narrow" pitchFamily="34" charset="0"/>
                        </a:rPr>
                        <a:t> </a:t>
                      </a:r>
                      <a:r>
                        <a:rPr lang="en-US" sz="1400" dirty="0" err="1">
                          <a:latin typeface="Arial Narrow" pitchFamily="34" charset="0"/>
                        </a:rPr>
                        <a:t>Dokumen</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742">
                <a:tc>
                  <a:txBody>
                    <a:bodyPr/>
                    <a:lstStyle/>
                    <a:p>
                      <a:pPr algn="ctr"/>
                      <a:r>
                        <a:rPr lang="en-US" sz="1400" dirty="0">
                          <a:latin typeface="Arial Narrow" pitchFamily="34" charset="0"/>
                        </a:rPr>
                        <a:t>5</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Pembelian</a:t>
                      </a:r>
                      <a:r>
                        <a:rPr lang="en-US" sz="1400" dirty="0">
                          <a:latin typeface="Arial Narrow" pitchFamily="34" charset="0"/>
                        </a:rPr>
                        <a:t> </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742">
                <a:tc>
                  <a:txBody>
                    <a:bodyPr/>
                    <a:lstStyle/>
                    <a:p>
                      <a:pPr algn="ctr"/>
                      <a:r>
                        <a:rPr lang="en-US" sz="1400" dirty="0">
                          <a:latin typeface="Arial Narrow" pitchFamily="34" charset="0"/>
                        </a:rPr>
                        <a:t>6</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Keamanan</a:t>
                      </a:r>
                      <a:r>
                        <a:rPr lang="en-US" sz="1400" dirty="0">
                          <a:latin typeface="Arial Narrow" pitchFamily="34" charset="0"/>
                        </a:rPr>
                        <a:t> </a:t>
                      </a:r>
                      <a:r>
                        <a:rPr lang="en-US" sz="1400" dirty="0" err="1">
                          <a:latin typeface="Arial Narrow" pitchFamily="34" charset="0"/>
                        </a:rPr>
                        <a:t>Bekerja</a:t>
                      </a:r>
                      <a:r>
                        <a:rPr lang="en-US" sz="1400" dirty="0">
                          <a:latin typeface="Arial Narrow" pitchFamily="34" charset="0"/>
                        </a:rPr>
                        <a:t> </a:t>
                      </a:r>
                      <a:r>
                        <a:rPr lang="en-US" sz="1400" dirty="0" err="1">
                          <a:latin typeface="Arial Narrow" pitchFamily="34" charset="0"/>
                        </a:rPr>
                        <a:t>Berdasarkan</a:t>
                      </a:r>
                      <a:r>
                        <a:rPr lang="en-US" sz="1400" dirty="0">
                          <a:latin typeface="Arial Narrow" pitchFamily="34" charset="0"/>
                        </a:rPr>
                        <a:t> SMK3</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742">
                <a:tc>
                  <a:txBody>
                    <a:bodyPr/>
                    <a:lstStyle/>
                    <a:p>
                      <a:pPr algn="ctr"/>
                      <a:r>
                        <a:rPr lang="en-US" sz="1400" dirty="0">
                          <a:latin typeface="Arial Narrow" pitchFamily="34" charset="0"/>
                        </a:rPr>
                        <a:t>7</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Standar</a:t>
                      </a:r>
                      <a:r>
                        <a:rPr lang="en-US" sz="1400" dirty="0">
                          <a:latin typeface="Arial Narrow" pitchFamily="34" charset="0"/>
                        </a:rPr>
                        <a:t> </a:t>
                      </a:r>
                      <a:r>
                        <a:rPr lang="en-US" sz="1400" dirty="0" err="1">
                          <a:latin typeface="Arial Narrow" pitchFamily="34" charset="0"/>
                        </a:rPr>
                        <a:t>Pemantauan</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742">
                <a:tc>
                  <a:txBody>
                    <a:bodyPr/>
                    <a:lstStyle/>
                    <a:p>
                      <a:pPr algn="ctr"/>
                      <a:r>
                        <a:rPr lang="en-US" sz="1400" dirty="0">
                          <a:latin typeface="Arial Narrow" pitchFamily="34" charset="0"/>
                        </a:rPr>
                        <a:t>8</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Pelaporan</a:t>
                      </a:r>
                      <a:r>
                        <a:rPr lang="en-US" sz="1400" dirty="0">
                          <a:latin typeface="Arial Narrow" pitchFamily="34" charset="0"/>
                        </a:rPr>
                        <a:t> </a:t>
                      </a:r>
                      <a:r>
                        <a:rPr lang="en-US" sz="1400" dirty="0" err="1">
                          <a:latin typeface="Arial Narrow" pitchFamily="34" charset="0"/>
                        </a:rPr>
                        <a:t>dan</a:t>
                      </a:r>
                      <a:r>
                        <a:rPr lang="en-US" sz="1400" dirty="0">
                          <a:latin typeface="Arial Narrow" pitchFamily="34" charset="0"/>
                        </a:rPr>
                        <a:t> </a:t>
                      </a:r>
                      <a:r>
                        <a:rPr lang="en-US" sz="1400" dirty="0" err="1">
                          <a:latin typeface="Arial Narrow" pitchFamily="34" charset="0"/>
                        </a:rPr>
                        <a:t>Perbaikan</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742">
                <a:tc>
                  <a:txBody>
                    <a:bodyPr/>
                    <a:lstStyle/>
                    <a:p>
                      <a:pPr algn="ctr"/>
                      <a:r>
                        <a:rPr lang="en-US" sz="1400" dirty="0">
                          <a:latin typeface="Arial Narrow" pitchFamily="34" charset="0"/>
                        </a:rPr>
                        <a:t>9</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Pengelolaan</a:t>
                      </a:r>
                      <a:r>
                        <a:rPr lang="en-US" sz="1400" dirty="0">
                          <a:latin typeface="Arial Narrow" pitchFamily="34" charset="0"/>
                        </a:rPr>
                        <a:t> Material &amp; </a:t>
                      </a:r>
                      <a:r>
                        <a:rPr lang="en-US" sz="1400" dirty="0" err="1">
                          <a:latin typeface="Arial Narrow" pitchFamily="34" charset="0"/>
                        </a:rPr>
                        <a:t>Perpindahannya</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0742">
                <a:tc>
                  <a:txBody>
                    <a:bodyPr/>
                    <a:lstStyle/>
                    <a:p>
                      <a:pPr algn="ctr"/>
                      <a:r>
                        <a:rPr lang="en-US" sz="1400" dirty="0">
                          <a:latin typeface="Arial Narrow" pitchFamily="34" charset="0"/>
                        </a:rPr>
                        <a:t>10</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Pengumpulan</a:t>
                      </a:r>
                      <a:r>
                        <a:rPr lang="en-US" sz="1400" dirty="0">
                          <a:latin typeface="Arial Narrow" pitchFamily="34" charset="0"/>
                        </a:rPr>
                        <a:t> &amp; </a:t>
                      </a:r>
                      <a:r>
                        <a:rPr lang="en-US" sz="1400" dirty="0" err="1">
                          <a:latin typeface="Arial Narrow" pitchFamily="34" charset="0"/>
                        </a:rPr>
                        <a:t>Pengelolaan</a:t>
                      </a:r>
                      <a:r>
                        <a:rPr lang="en-US" sz="1400" dirty="0">
                          <a:latin typeface="Arial Narrow" pitchFamily="34" charset="0"/>
                        </a:rPr>
                        <a:t> Data</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70742">
                <a:tc>
                  <a:txBody>
                    <a:bodyPr/>
                    <a:lstStyle/>
                    <a:p>
                      <a:pPr algn="ctr"/>
                      <a:r>
                        <a:rPr lang="en-US" sz="1400" dirty="0">
                          <a:latin typeface="Arial Narrow" pitchFamily="34" charset="0"/>
                        </a:rPr>
                        <a:t>11</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a:latin typeface="Arial Narrow" pitchFamily="34" charset="0"/>
                        </a:rPr>
                        <a:t>Audit </a:t>
                      </a:r>
                      <a:r>
                        <a:rPr lang="en-US" sz="1400" dirty="0" err="1">
                          <a:latin typeface="Arial Narrow" pitchFamily="34" charset="0"/>
                        </a:rPr>
                        <a:t>Sistem</a:t>
                      </a:r>
                      <a:r>
                        <a:rPr lang="en-US" sz="1400" dirty="0">
                          <a:latin typeface="Arial Narrow" pitchFamily="34" charset="0"/>
                        </a:rPr>
                        <a:t> </a:t>
                      </a:r>
                      <a:r>
                        <a:rPr lang="en-US" sz="1400" dirty="0" err="1">
                          <a:latin typeface="Arial Narrow" pitchFamily="34" charset="0"/>
                        </a:rPr>
                        <a:t>Manajemen</a:t>
                      </a:r>
                      <a:r>
                        <a:rPr lang="en-US" sz="1400" dirty="0">
                          <a:latin typeface="Arial Narrow" pitchFamily="34" charset="0"/>
                        </a:rPr>
                        <a:t> K3</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70742">
                <a:tc>
                  <a:txBody>
                    <a:bodyPr/>
                    <a:lstStyle/>
                    <a:p>
                      <a:pPr algn="ctr"/>
                      <a:r>
                        <a:rPr lang="en-US" sz="1400" dirty="0">
                          <a:latin typeface="Arial Narrow" pitchFamily="34" charset="0"/>
                        </a:rPr>
                        <a:t>12</a:t>
                      </a: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err="1">
                          <a:latin typeface="Arial Narrow" pitchFamily="34" charset="0"/>
                        </a:rPr>
                        <a:t>Pengembangan</a:t>
                      </a:r>
                      <a:r>
                        <a:rPr lang="en-US" sz="1400" dirty="0">
                          <a:latin typeface="Arial Narrow" pitchFamily="34" charset="0"/>
                        </a:rPr>
                        <a:t> </a:t>
                      </a:r>
                      <a:r>
                        <a:rPr lang="en-US" sz="1400" dirty="0" err="1">
                          <a:latin typeface="Arial Narrow" pitchFamily="34" charset="0"/>
                        </a:rPr>
                        <a:t>Keterampilan</a:t>
                      </a:r>
                      <a:r>
                        <a:rPr lang="en-US" sz="1400" dirty="0">
                          <a:latin typeface="Arial Narrow" pitchFamily="34" charset="0"/>
                        </a:rPr>
                        <a:t> &amp; </a:t>
                      </a:r>
                      <a:r>
                        <a:rPr lang="en-US" sz="1400" dirty="0" err="1">
                          <a:latin typeface="Arial Narrow" pitchFamily="34" charset="0"/>
                        </a:rPr>
                        <a:t>Kemampuan</a:t>
                      </a:r>
                      <a:endParaRPr lang="en-US" sz="1400" dirty="0">
                        <a:latin typeface="Arial Narrow" pitchFamily="34" charset="0"/>
                      </a:endParaRPr>
                    </a:p>
                  </a:txBody>
                  <a:tcPr marL="91439" marR="91439"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grpSp>
        <p:nvGrpSpPr>
          <p:cNvPr id="74800" name="Group 44">
            <a:extLst>
              <a:ext uri="{FF2B5EF4-FFF2-40B4-BE49-F238E27FC236}">
                <a16:creationId xmlns:a16="http://schemas.microsoft.com/office/drawing/2014/main" id="{1F0EFCF0-8C0C-4CF4-AD03-5F5702D0B7B6}"/>
              </a:ext>
            </a:extLst>
          </p:cNvPr>
          <p:cNvGrpSpPr>
            <a:grpSpLocks/>
          </p:cNvGrpSpPr>
          <p:nvPr/>
        </p:nvGrpSpPr>
        <p:grpSpPr bwMode="auto">
          <a:xfrm>
            <a:off x="801688" y="2162175"/>
            <a:ext cx="3455987" cy="3386138"/>
            <a:chOff x="366" y="1008"/>
            <a:chExt cx="2177" cy="2310"/>
          </a:xfrm>
        </p:grpSpPr>
        <p:sp>
          <p:nvSpPr>
            <p:cNvPr id="65" name="Freeform 45">
              <a:extLst>
                <a:ext uri="{FF2B5EF4-FFF2-40B4-BE49-F238E27FC236}">
                  <a16:creationId xmlns:a16="http://schemas.microsoft.com/office/drawing/2014/main" id="{E6230E4D-55D5-40FC-A7B2-EB653ED97C26}"/>
                </a:ext>
              </a:extLst>
            </p:cNvPr>
            <p:cNvSpPr>
              <a:spLocks/>
            </p:cNvSpPr>
            <p:nvPr/>
          </p:nvSpPr>
          <p:spPr bwMode="auto">
            <a:xfrm rot="678596">
              <a:off x="366" y="1679"/>
              <a:ext cx="2177" cy="1639"/>
            </a:xfrm>
            <a:custGeom>
              <a:avLst/>
              <a:gdLst/>
              <a:ahLst/>
              <a:cxnLst>
                <a:cxn ang="0">
                  <a:pos x="1584" y="288"/>
                </a:cxn>
                <a:cxn ang="0">
                  <a:pos x="1872" y="720"/>
                </a:cxn>
                <a:cxn ang="0">
                  <a:pos x="1920" y="1008"/>
                </a:cxn>
                <a:cxn ang="0">
                  <a:pos x="1872" y="1296"/>
                </a:cxn>
                <a:cxn ang="0">
                  <a:pos x="1680" y="1536"/>
                </a:cxn>
                <a:cxn ang="0">
                  <a:pos x="1392" y="1728"/>
                </a:cxn>
                <a:cxn ang="0">
                  <a:pos x="864" y="1776"/>
                </a:cxn>
                <a:cxn ang="0">
                  <a:pos x="528" y="1728"/>
                </a:cxn>
                <a:cxn ang="0">
                  <a:pos x="192" y="1536"/>
                </a:cxn>
                <a:cxn ang="0">
                  <a:pos x="48" y="1296"/>
                </a:cxn>
                <a:cxn ang="0">
                  <a:pos x="0" y="1008"/>
                </a:cxn>
                <a:cxn ang="0">
                  <a:pos x="48" y="720"/>
                </a:cxn>
                <a:cxn ang="0">
                  <a:pos x="240" y="288"/>
                </a:cxn>
                <a:cxn ang="0">
                  <a:pos x="432" y="0"/>
                </a:cxn>
              </a:cxnLst>
              <a:rect l="0" t="0" r="r" b="b"/>
              <a:pathLst>
                <a:path w="1928" h="1776">
                  <a:moveTo>
                    <a:pt x="1584" y="288"/>
                  </a:moveTo>
                  <a:cubicBezTo>
                    <a:pt x="1700" y="444"/>
                    <a:pt x="1816" y="600"/>
                    <a:pt x="1872" y="720"/>
                  </a:cubicBezTo>
                  <a:cubicBezTo>
                    <a:pt x="1928" y="840"/>
                    <a:pt x="1920" y="912"/>
                    <a:pt x="1920" y="1008"/>
                  </a:cubicBezTo>
                  <a:cubicBezTo>
                    <a:pt x="1920" y="1104"/>
                    <a:pt x="1912" y="1208"/>
                    <a:pt x="1872" y="1296"/>
                  </a:cubicBezTo>
                  <a:cubicBezTo>
                    <a:pt x="1832" y="1384"/>
                    <a:pt x="1760" y="1464"/>
                    <a:pt x="1680" y="1536"/>
                  </a:cubicBezTo>
                  <a:cubicBezTo>
                    <a:pt x="1600" y="1608"/>
                    <a:pt x="1528" y="1688"/>
                    <a:pt x="1392" y="1728"/>
                  </a:cubicBezTo>
                  <a:cubicBezTo>
                    <a:pt x="1256" y="1768"/>
                    <a:pt x="1008" y="1776"/>
                    <a:pt x="864" y="1776"/>
                  </a:cubicBezTo>
                  <a:cubicBezTo>
                    <a:pt x="720" y="1776"/>
                    <a:pt x="640" y="1768"/>
                    <a:pt x="528" y="1728"/>
                  </a:cubicBezTo>
                  <a:cubicBezTo>
                    <a:pt x="416" y="1688"/>
                    <a:pt x="272" y="1608"/>
                    <a:pt x="192" y="1536"/>
                  </a:cubicBezTo>
                  <a:cubicBezTo>
                    <a:pt x="112" y="1464"/>
                    <a:pt x="80" y="1384"/>
                    <a:pt x="48" y="1296"/>
                  </a:cubicBezTo>
                  <a:cubicBezTo>
                    <a:pt x="16" y="1208"/>
                    <a:pt x="0" y="1104"/>
                    <a:pt x="0" y="1008"/>
                  </a:cubicBezTo>
                  <a:cubicBezTo>
                    <a:pt x="0" y="912"/>
                    <a:pt x="8" y="840"/>
                    <a:pt x="48" y="720"/>
                  </a:cubicBezTo>
                  <a:cubicBezTo>
                    <a:pt x="88" y="600"/>
                    <a:pt x="176" y="408"/>
                    <a:pt x="240" y="288"/>
                  </a:cubicBezTo>
                  <a:cubicBezTo>
                    <a:pt x="304" y="168"/>
                    <a:pt x="400" y="48"/>
                    <a:pt x="432" y="0"/>
                  </a:cubicBezTo>
                </a:path>
              </a:pathLst>
            </a:custGeom>
            <a:noFill/>
            <a:ln w="38100" cmpd="sng">
              <a:solidFill>
                <a:schemeClr val="tx1"/>
              </a:solidFill>
              <a:round/>
              <a:headEnd/>
              <a:tailEnd/>
            </a:ln>
            <a:effectLst/>
          </p:spPr>
          <p:txBody>
            <a:bodyPr/>
            <a:lstStyle/>
            <a:p>
              <a:pPr eaLnBrk="1" hangingPunct="1">
                <a:defRPr/>
              </a:pPr>
              <a:endParaRPr lang="en-US" sz="2215">
                <a:cs typeface="+mn-cs"/>
              </a:endParaRPr>
            </a:p>
          </p:txBody>
        </p:sp>
        <p:sp>
          <p:nvSpPr>
            <p:cNvPr id="66" name="Line 46">
              <a:extLst>
                <a:ext uri="{FF2B5EF4-FFF2-40B4-BE49-F238E27FC236}">
                  <a16:creationId xmlns:a16="http://schemas.microsoft.com/office/drawing/2014/main" id="{200C8A30-D8C4-4E05-8114-139AEB13A2DF}"/>
                </a:ext>
              </a:extLst>
            </p:cNvPr>
            <p:cNvSpPr>
              <a:spLocks noChangeShapeType="1"/>
            </p:cNvSpPr>
            <p:nvPr/>
          </p:nvSpPr>
          <p:spPr bwMode="auto">
            <a:xfrm flipV="1">
              <a:off x="1426" y="1008"/>
              <a:ext cx="364" cy="192"/>
            </a:xfrm>
            <a:prstGeom prst="line">
              <a:avLst/>
            </a:prstGeom>
            <a:noFill/>
            <a:ln w="38100">
              <a:solidFill>
                <a:schemeClr val="tx1"/>
              </a:solidFill>
              <a:round/>
              <a:headEnd/>
              <a:tailEnd type="triangle" w="med" len="med"/>
            </a:ln>
            <a:effectLst/>
          </p:spPr>
          <p:txBody>
            <a:bodyPr/>
            <a:lstStyle/>
            <a:p>
              <a:pPr eaLnBrk="1" hangingPunct="1">
                <a:defRPr/>
              </a:pPr>
              <a:endParaRPr lang="en-US" sz="2215">
                <a:cs typeface="+mn-cs"/>
              </a:endParaRPr>
            </a:p>
          </p:txBody>
        </p:sp>
        <p:sp>
          <p:nvSpPr>
            <p:cNvPr id="67" name="AutoShape 47">
              <a:extLst>
                <a:ext uri="{FF2B5EF4-FFF2-40B4-BE49-F238E27FC236}">
                  <a16:creationId xmlns:a16="http://schemas.microsoft.com/office/drawing/2014/main" id="{AB6027A3-2E95-422B-9DBF-870F634DEC23}"/>
                </a:ext>
              </a:extLst>
            </p:cNvPr>
            <p:cNvSpPr>
              <a:spLocks noChangeArrowheads="1"/>
            </p:cNvSpPr>
            <p:nvPr/>
          </p:nvSpPr>
          <p:spPr bwMode="auto">
            <a:xfrm>
              <a:off x="864" y="1200"/>
              <a:ext cx="1144" cy="432"/>
            </a:xfrm>
            <a:prstGeom prst="flowChartConnector">
              <a:avLst/>
            </a:prstGeom>
            <a:noFill/>
            <a:ln w="38100">
              <a:solidFill>
                <a:schemeClr val="tx1"/>
              </a:solidFill>
              <a:round/>
              <a:headEnd/>
              <a:tailEnd/>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108" b="1">
                  <a:latin typeface="Century Gothic" panose="020B0502020202020204" pitchFamily="34" charset="0"/>
                  <a:cs typeface="+mn-cs"/>
                </a:rPr>
                <a:t>Peningkatan Berkelanjutan</a:t>
              </a:r>
            </a:p>
          </p:txBody>
        </p:sp>
      </p:grpSp>
      <p:sp>
        <p:nvSpPr>
          <p:cNvPr id="68" name="Rectangle 48">
            <a:extLst>
              <a:ext uri="{FF2B5EF4-FFF2-40B4-BE49-F238E27FC236}">
                <a16:creationId xmlns:a16="http://schemas.microsoft.com/office/drawing/2014/main" id="{F77F0315-AFD3-4B82-BBEF-7E55E07D7378}"/>
              </a:ext>
            </a:extLst>
          </p:cNvPr>
          <p:cNvSpPr>
            <a:spLocks noChangeArrowheads="1"/>
          </p:cNvSpPr>
          <p:nvPr/>
        </p:nvSpPr>
        <p:spPr bwMode="auto">
          <a:xfrm>
            <a:off x="2933700" y="3241675"/>
            <a:ext cx="1319213" cy="561975"/>
          </a:xfrm>
          <a:prstGeom prst="rect">
            <a:avLst/>
          </a:prstGeom>
          <a:solidFill>
            <a:srgbClr val="FF9933"/>
          </a:solidFill>
          <a:ln w="38100">
            <a:solidFill>
              <a:schemeClr val="tx1"/>
            </a:solidFill>
            <a:miter lim="800000"/>
            <a:headEnd/>
            <a:tailEnd/>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108" b="1" dirty="0" err="1">
                <a:latin typeface="Century Gothic" panose="020B0502020202020204" pitchFamily="34" charset="0"/>
                <a:cs typeface="+mn-cs"/>
              </a:rPr>
              <a:t>Komitmen</a:t>
            </a:r>
            <a:r>
              <a:rPr lang="en-US" sz="1108" b="1" dirty="0">
                <a:latin typeface="Century Gothic" panose="020B0502020202020204" pitchFamily="34" charset="0"/>
                <a:cs typeface="+mn-cs"/>
              </a:rPr>
              <a:t> &amp; </a:t>
            </a:r>
            <a:r>
              <a:rPr lang="en-US" sz="1108" b="1" dirty="0" err="1">
                <a:latin typeface="Century Gothic" panose="020B0502020202020204" pitchFamily="34" charset="0"/>
                <a:cs typeface="+mn-cs"/>
              </a:rPr>
              <a:t>Kebijakan</a:t>
            </a:r>
            <a:endParaRPr lang="en-US" sz="1108" b="1" dirty="0">
              <a:latin typeface="Century Gothic" panose="020B0502020202020204" pitchFamily="34" charset="0"/>
              <a:cs typeface="+mn-cs"/>
            </a:endParaRPr>
          </a:p>
        </p:txBody>
      </p:sp>
      <p:sp>
        <p:nvSpPr>
          <p:cNvPr id="69" name="Rectangle 49">
            <a:extLst>
              <a:ext uri="{FF2B5EF4-FFF2-40B4-BE49-F238E27FC236}">
                <a16:creationId xmlns:a16="http://schemas.microsoft.com/office/drawing/2014/main" id="{0CBACFCD-C8CD-4055-8B9A-5982487CCBC0}"/>
              </a:ext>
            </a:extLst>
          </p:cNvPr>
          <p:cNvSpPr>
            <a:spLocks noChangeArrowheads="1"/>
          </p:cNvSpPr>
          <p:nvPr/>
        </p:nvSpPr>
        <p:spPr bwMode="auto">
          <a:xfrm>
            <a:off x="3014663" y="4132263"/>
            <a:ext cx="1485900" cy="563562"/>
          </a:xfrm>
          <a:prstGeom prst="rect">
            <a:avLst/>
          </a:prstGeom>
          <a:solidFill>
            <a:srgbClr val="66FFFF"/>
          </a:solidFill>
          <a:ln w="38100">
            <a:solidFill>
              <a:schemeClr val="tx1"/>
            </a:solidFill>
            <a:miter lim="800000"/>
            <a:headEnd/>
            <a:tailEnd/>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108" b="1">
                <a:latin typeface="Century Gothic" panose="020B0502020202020204" pitchFamily="34" charset="0"/>
                <a:cs typeface="+mn-cs"/>
              </a:rPr>
              <a:t>Perencanaan SMK3</a:t>
            </a:r>
          </a:p>
        </p:txBody>
      </p:sp>
      <p:sp>
        <p:nvSpPr>
          <p:cNvPr id="70" name="Rectangle 50">
            <a:extLst>
              <a:ext uri="{FF2B5EF4-FFF2-40B4-BE49-F238E27FC236}">
                <a16:creationId xmlns:a16="http://schemas.microsoft.com/office/drawing/2014/main" id="{D9B75CE1-3ACE-449E-B4FD-7B5A1DEE74D2}"/>
              </a:ext>
            </a:extLst>
          </p:cNvPr>
          <p:cNvSpPr>
            <a:spLocks noChangeArrowheads="1"/>
          </p:cNvSpPr>
          <p:nvPr/>
        </p:nvSpPr>
        <p:spPr bwMode="auto">
          <a:xfrm>
            <a:off x="1941513" y="5187950"/>
            <a:ext cx="1487487" cy="561975"/>
          </a:xfrm>
          <a:prstGeom prst="rect">
            <a:avLst/>
          </a:prstGeom>
          <a:solidFill>
            <a:srgbClr val="FFFF00"/>
          </a:solidFill>
          <a:ln w="38100">
            <a:solidFill>
              <a:schemeClr val="tx1"/>
            </a:solidFill>
            <a:miter lim="800000"/>
            <a:headEnd/>
            <a:tailEnd/>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108" b="1">
                <a:latin typeface="Century Gothic" panose="020B0502020202020204" pitchFamily="34" charset="0"/>
                <a:cs typeface="+mn-cs"/>
              </a:rPr>
              <a:t>Penerapan SMK3</a:t>
            </a:r>
          </a:p>
        </p:txBody>
      </p:sp>
      <p:sp>
        <p:nvSpPr>
          <p:cNvPr id="71" name="Rectangle 51">
            <a:extLst>
              <a:ext uri="{FF2B5EF4-FFF2-40B4-BE49-F238E27FC236}">
                <a16:creationId xmlns:a16="http://schemas.microsoft.com/office/drawing/2014/main" id="{FD4A727E-C8ED-4373-AA91-906ACCE9B2B0}"/>
              </a:ext>
            </a:extLst>
          </p:cNvPr>
          <p:cNvSpPr>
            <a:spLocks noChangeArrowheads="1"/>
          </p:cNvSpPr>
          <p:nvPr/>
        </p:nvSpPr>
        <p:spPr bwMode="auto">
          <a:xfrm>
            <a:off x="373063" y="4343400"/>
            <a:ext cx="1485900" cy="561975"/>
          </a:xfrm>
          <a:prstGeom prst="rect">
            <a:avLst/>
          </a:prstGeom>
          <a:solidFill>
            <a:srgbClr val="FF99CC"/>
          </a:solidFill>
          <a:ln w="38100">
            <a:solidFill>
              <a:schemeClr val="tx1"/>
            </a:solidFill>
            <a:miter lim="800000"/>
            <a:headEnd/>
            <a:tailEnd/>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108" b="1">
                <a:latin typeface="Century Gothic" panose="020B0502020202020204" pitchFamily="34" charset="0"/>
                <a:cs typeface="+mn-cs"/>
              </a:rPr>
              <a:t>Pengukuran &amp; Evaluasi</a:t>
            </a:r>
          </a:p>
        </p:txBody>
      </p:sp>
      <p:sp>
        <p:nvSpPr>
          <p:cNvPr id="72" name="Rectangle 52">
            <a:extLst>
              <a:ext uri="{FF2B5EF4-FFF2-40B4-BE49-F238E27FC236}">
                <a16:creationId xmlns:a16="http://schemas.microsoft.com/office/drawing/2014/main" id="{3DDB23C1-6EBA-494A-B866-445D8AA1DE7A}"/>
              </a:ext>
            </a:extLst>
          </p:cNvPr>
          <p:cNvSpPr>
            <a:spLocks noChangeArrowheads="1"/>
          </p:cNvSpPr>
          <p:nvPr/>
        </p:nvSpPr>
        <p:spPr bwMode="auto">
          <a:xfrm>
            <a:off x="703263" y="3359150"/>
            <a:ext cx="1485900" cy="561975"/>
          </a:xfrm>
          <a:prstGeom prst="rect">
            <a:avLst/>
          </a:prstGeom>
          <a:solidFill>
            <a:srgbClr val="FF9933"/>
          </a:solidFill>
          <a:ln w="38100">
            <a:solidFill>
              <a:schemeClr val="tx1"/>
            </a:solidFill>
            <a:miter lim="800000"/>
            <a:headEnd/>
            <a:tailEnd/>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015" b="1">
                <a:latin typeface="Century Gothic" panose="020B0502020202020204" pitchFamily="34" charset="0"/>
                <a:cs typeface="+mn-cs"/>
              </a:rPr>
              <a:t>Tinjauan Ulang &amp; Peningkatan oleh Manajemen</a:t>
            </a:r>
          </a:p>
        </p:txBody>
      </p:sp>
      <p:sp>
        <p:nvSpPr>
          <p:cNvPr id="73" name="Rectangle 53">
            <a:extLst>
              <a:ext uri="{FF2B5EF4-FFF2-40B4-BE49-F238E27FC236}">
                <a16:creationId xmlns:a16="http://schemas.microsoft.com/office/drawing/2014/main" id="{157BACBA-F5C6-4BC6-B1D4-70D730F4128D}"/>
              </a:ext>
            </a:extLst>
          </p:cNvPr>
          <p:cNvSpPr>
            <a:spLocks noChangeArrowheads="1"/>
          </p:cNvSpPr>
          <p:nvPr/>
        </p:nvSpPr>
        <p:spPr bwMode="auto">
          <a:xfrm>
            <a:off x="601663" y="5961063"/>
            <a:ext cx="3733800" cy="352425"/>
          </a:xfrm>
          <a:prstGeom prst="rect">
            <a:avLst/>
          </a:prstGeom>
          <a:noFill/>
          <a:ln>
            <a:noFill/>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846" b="1">
                <a:latin typeface="Century Gothic" panose="020B0502020202020204" pitchFamily="34" charset="0"/>
                <a:cs typeface="+mn-cs"/>
              </a:rPr>
              <a:t>5 Prinsip </a:t>
            </a:r>
          </a:p>
        </p:txBody>
      </p:sp>
      <p:grpSp>
        <p:nvGrpSpPr>
          <p:cNvPr id="3" name="Group 54">
            <a:extLst>
              <a:ext uri="{FF2B5EF4-FFF2-40B4-BE49-F238E27FC236}">
                <a16:creationId xmlns:a16="http://schemas.microsoft.com/office/drawing/2014/main" id="{EFE5E6CC-187C-4C59-9798-B70CF4C40CCA}"/>
              </a:ext>
            </a:extLst>
          </p:cNvPr>
          <p:cNvGrpSpPr>
            <a:grpSpLocks/>
          </p:cNvGrpSpPr>
          <p:nvPr/>
        </p:nvGrpSpPr>
        <p:grpSpPr bwMode="auto">
          <a:xfrm>
            <a:off x="347663" y="1119188"/>
            <a:ext cx="1600200" cy="1547812"/>
            <a:chOff x="144" y="1056"/>
            <a:chExt cx="3024" cy="2832"/>
          </a:xfrm>
        </p:grpSpPr>
        <p:sp>
          <p:nvSpPr>
            <p:cNvPr id="75" name="AutoShape 55">
              <a:extLst>
                <a:ext uri="{FF2B5EF4-FFF2-40B4-BE49-F238E27FC236}">
                  <a16:creationId xmlns:a16="http://schemas.microsoft.com/office/drawing/2014/main" id="{C990D044-ACE5-4A3F-B419-5AA7EBF8F1EA}"/>
                </a:ext>
              </a:extLst>
            </p:cNvPr>
            <p:cNvSpPr>
              <a:spLocks noChangeArrowheads="1"/>
            </p:cNvSpPr>
            <p:nvPr/>
          </p:nvSpPr>
          <p:spPr bwMode="auto">
            <a:xfrm>
              <a:off x="144" y="1056"/>
              <a:ext cx="3024" cy="2832"/>
            </a:xfrm>
            <a:prstGeom prst="diamond">
              <a:avLst/>
            </a:prstGeom>
            <a:solidFill>
              <a:srgbClr val="FFFF00"/>
            </a:solidFill>
            <a:ln w="9525">
              <a:noFill/>
              <a:miter lim="800000"/>
              <a:headEnd/>
              <a:tailEnd/>
            </a:ln>
            <a:effectLst>
              <a:outerShdw dist="45791" dir="3378596" algn="ctr" rotWithShape="0">
                <a:srgbClr val="000066">
                  <a:alpha val="50000"/>
                </a:srgbClr>
              </a:outerShdw>
            </a:effectLst>
          </p:spPr>
          <p:txBody>
            <a:bodyPr wrap="none" anchor="ctr"/>
            <a:lstStyle/>
            <a:p>
              <a:pPr eaLnBrk="1" hangingPunct="1">
                <a:defRPr/>
              </a:pPr>
              <a:endParaRPr lang="en-US" sz="2215">
                <a:cs typeface="+mn-cs"/>
              </a:endParaRPr>
            </a:p>
          </p:txBody>
        </p:sp>
        <p:pic>
          <p:nvPicPr>
            <p:cNvPr id="74811" name="Picture 56" descr="pdca-b">
              <a:extLst>
                <a:ext uri="{FF2B5EF4-FFF2-40B4-BE49-F238E27FC236}">
                  <a16:creationId xmlns:a16="http://schemas.microsoft.com/office/drawing/2014/main" id="{80500D69-7538-411E-AEEE-583B79156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 y="1495"/>
              <a:ext cx="2537" cy="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Rectangle 42">
            <a:extLst>
              <a:ext uri="{FF2B5EF4-FFF2-40B4-BE49-F238E27FC236}">
                <a16:creationId xmlns:a16="http://schemas.microsoft.com/office/drawing/2014/main" id="{FF5C503E-9DB6-4428-95C4-1952744C3D74}"/>
              </a:ext>
            </a:extLst>
          </p:cNvPr>
          <p:cNvSpPr>
            <a:spLocks noChangeArrowheads="1"/>
          </p:cNvSpPr>
          <p:nvPr/>
        </p:nvSpPr>
        <p:spPr bwMode="auto">
          <a:xfrm>
            <a:off x="5097463" y="5932488"/>
            <a:ext cx="3733800" cy="352425"/>
          </a:xfrm>
          <a:prstGeom prst="rect">
            <a:avLst/>
          </a:prstGeom>
          <a:noFill/>
          <a:ln>
            <a:noFill/>
          </a:ln>
        </p:spPr>
        <p:txBody>
          <a:bodyPr anchor="ctr"/>
          <a:lstStyle>
            <a:lvl1pPr>
              <a:defRPr sz="1200">
                <a:solidFill>
                  <a:schemeClr val="tx1"/>
                </a:solidFill>
                <a:latin typeface="Comic Sans MS" panose="030F0702030302020204" pitchFamily="66" charset="0"/>
              </a:defRPr>
            </a:lvl1pPr>
            <a:lvl2pPr marL="742950" indent="-285750">
              <a:defRPr sz="1200">
                <a:solidFill>
                  <a:schemeClr val="tx1"/>
                </a:solidFill>
                <a:latin typeface="Comic Sans MS" panose="030F0702030302020204" pitchFamily="66" charset="0"/>
              </a:defRPr>
            </a:lvl2pPr>
            <a:lvl3pPr marL="1143000" indent="-228600">
              <a:defRPr sz="1200">
                <a:solidFill>
                  <a:schemeClr val="tx1"/>
                </a:solidFill>
                <a:latin typeface="Comic Sans MS" panose="030F0702030302020204" pitchFamily="66" charset="0"/>
              </a:defRPr>
            </a:lvl3pPr>
            <a:lvl4pPr marL="1600200" indent="-228600">
              <a:defRPr sz="1200">
                <a:solidFill>
                  <a:schemeClr val="tx1"/>
                </a:solidFill>
                <a:latin typeface="Comic Sans MS" panose="030F0702030302020204" pitchFamily="66" charset="0"/>
              </a:defRPr>
            </a:lvl4pPr>
            <a:lvl5pPr marL="2057400" indent="-228600">
              <a:defRPr sz="1200">
                <a:solidFill>
                  <a:schemeClr val="tx1"/>
                </a:solidFill>
                <a:latin typeface="Comic Sans MS" panose="030F0702030302020204" pitchFamily="66" charset="0"/>
              </a:defRPr>
            </a:lvl5pPr>
            <a:lvl6pPr marL="2514600" indent="-228600" eaLnBrk="0" fontAlgn="base" hangingPunct="0">
              <a:spcBef>
                <a:spcPct val="0"/>
              </a:spcBef>
              <a:spcAft>
                <a:spcPct val="0"/>
              </a:spcAft>
              <a:defRPr sz="1200">
                <a:solidFill>
                  <a:schemeClr val="tx1"/>
                </a:solidFill>
                <a:latin typeface="Comic Sans MS" panose="030F0702030302020204" pitchFamily="66" charset="0"/>
              </a:defRPr>
            </a:lvl6pPr>
            <a:lvl7pPr marL="2971800" indent="-228600" eaLnBrk="0" fontAlgn="base" hangingPunct="0">
              <a:spcBef>
                <a:spcPct val="0"/>
              </a:spcBef>
              <a:spcAft>
                <a:spcPct val="0"/>
              </a:spcAft>
              <a:defRPr sz="1200">
                <a:solidFill>
                  <a:schemeClr val="tx1"/>
                </a:solidFill>
                <a:latin typeface="Comic Sans MS" panose="030F0702030302020204" pitchFamily="66" charset="0"/>
              </a:defRPr>
            </a:lvl7pPr>
            <a:lvl8pPr marL="3429000" indent="-228600" eaLnBrk="0" fontAlgn="base" hangingPunct="0">
              <a:spcBef>
                <a:spcPct val="0"/>
              </a:spcBef>
              <a:spcAft>
                <a:spcPct val="0"/>
              </a:spcAft>
              <a:defRPr sz="1200">
                <a:solidFill>
                  <a:schemeClr val="tx1"/>
                </a:solidFill>
                <a:latin typeface="Comic Sans MS" panose="030F0702030302020204" pitchFamily="66" charset="0"/>
              </a:defRPr>
            </a:lvl8pPr>
            <a:lvl9pPr marL="3886200" indent="-228600" eaLnBrk="0" fontAlgn="base" hangingPunct="0">
              <a:spcBef>
                <a:spcPct val="0"/>
              </a:spcBef>
              <a:spcAft>
                <a:spcPct val="0"/>
              </a:spcAft>
              <a:defRPr sz="1200">
                <a:solidFill>
                  <a:schemeClr val="tx1"/>
                </a:solidFill>
                <a:latin typeface="Comic Sans MS" panose="030F0702030302020204" pitchFamily="66" charset="0"/>
              </a:defRPr>
            </a:lvl9pPr>
          </a:lstStyle>
          <a:p>
            <a:pPr algn="ctr" eaLnBrk="1" hangingPunct="1">
              <a:defRPr/>
            </a:pPr>
            <a:r>
              <a:rPr lang="en-US" sz="1846" b="1" dirty="0">
                <a:latin typeface="Century Gothic" panose="020B0502020202020204" pitchFamily="34" charset="0"/>
                <a:cs typeface="+mn-cs"/>
              </a:rPr>
              <a:t>Total 166 </a:t>
            </a:r>
            <a:r>
              <a:rPr lang="en-US" sz="1846" b="1" dirty="0" err="1">
                <a:latin typeface="Century Gothic" panose="020B0502020202020204" pitchFamily="34" charset="0"/>
                <a:cs typeface="+mn-cs"/>
              </a:rPr>
              <a:t>kriteria</a:t>
            </a:r>
            <a:r>
              <a:rPr lang="en-US" sz="1846" b="1" dirty="0">
                <a:latin typeface="Century Gothic" panose="020B0502020202020204" pitchFamily="34" charset="0"/>
                <a:cs typeface="+mn-cs"/>
              </a:rPr>
              <a:t> </a:t>
            </a:r>
          </a:p>
        </p:txBody>
      </p:sp>
      <p:cxnSp>
        <p:nvCxnSpPr>
          <p:cNvPr id="4" name="Straight Connector 3">
            <a:extLst>
              <a:ext uri="{FF2B5EF4-FFF2-40B4-BE49-F238E27FC236}">
                <a16:creationId xmlns:a16="http://schemas.microsoft.com/office/drawing/2014/main" id="{DE809BD4-8875-4892-AB35-9424D97F9FCC}"/>
              </a:ext>
            </a:extLst>
          </p:cNvPr>
          <p:cNvCxnSpPr/>
          <p:nvPr/>
        </p:nvCxnSpPr>
        <p:spPr>
          <a:xfrm>
            <a:off x="4859338" y="0"/>
            <a:ext cx="0" cy="63134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F3933A-931F-4717-8870-4E84B083CC0C}"/>
              </a:ext>
            </a:extLst>
          </p:cNvPr>
          <p:cNvSpPr/>
          <p:nvPr/>
        </p:nvSpPr>
        <p:spPr>
          <a:xfrm>
            <a:off x="4500563" y="0"/>
            <a:ext cx="4664075" cy="1476375"/>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4D93CC11-922A-42DD-84C0-C09BCA3E8607}"/>
              </a:ext>
            </a:extLst>
          </p:cNvPr>
          <p:cNvSpPr/>
          <p:nvPr/>
        </p:nvSpPr>
        <p:spPr>
          <a:xfrm>
            <a:off x="0" y="0"/>
            <a:ext cx="4479925" cy="1476375"/>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5780" name="Rectangle 12">
            <a:extLst>
              <a:ext uri="{FF2B5EF4-FFF2-40B4-BE49-F238E27FC236}">
                <a16:creationId xmlns:a16="http://schemas.microsoft.com/office/drawing/2014/main" id="{C1545C0E-35C0-4DE3-9892-4B642E3A23DE}"/>
              </a:ext>
            </a:extLst>
          </p:cNvPr>
          <p:cNvSpPr>
            <a:spLocks noChangeArrowheads="1"/>
          </p:cNvSpPr>
          <p:nvPr/>
        </p:nvSpPr>
        <p:spPr bwMode="auto">
          <a:xfrm>
            <a:off x="71438" y="71438"/>
            <a:ext cx="1649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Impact" panose="020B0806030902050204" pitchFamily="34" charset="0"/>
                <a:cs typeface="Browallia New" panose="020B0604020202020204" pitchFamily="34" charset="-34"/>
              </a:rPr>
              <a:t>Elemen 1</a:t>
            </a:r>
          </a:p>
        </p:txBody>
      </p:sp>
      <p:sp>
        <p:nvSpPr>
          <p:cNvPr id="75781" name="Rectangle 12">
            <a:extLst>
              <a:ext uri="{FF2B5EF4-FFF2-40B4-BE49-F238E27FC236}">
                <a16:creationId xmlns:a16="http://schemas.microsoft.com/office/drawing/2014/main" id="{0953E755-B1BC-49A5-A3FD-8EDAF8350A73}"/>
              </a:ext>
            </a:extLst>
          </p:cNvPr>
          <p:cNvSpPr>
            <a:spLocks noChangeArrowheads="1"/>
          </p:cNvSpPr>
          <p:nvPr/>
        </p:nvSpPr>
        <p:spPr bwMode="auto">
          <a:xfrm>
            <a:off x="4725988" y="349250"/>
            <a:ext cx="1700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Impact" panose="020B0806030902050204" pitchFamily="34" charset="0"/>
                <a:cs typeface="Browallia New" panose="020B0604020202020204" pitchFamily="34" charset="-34"/>
              </a:rPr>
              <a:t>Elemen 2</a:t>
            </a:r>
          </a:p>
        </p:txBody>
      </p:sp>
      <p:sp>
        <p:nvSpPr>
          <p:cNvPr id="75782" name="TextBox 13">
            <a:extLst>
              <a:ext uri="{FF2B5EF4-FFF2-40B4-BE49-F238E27FC236}">
                <a16:creationId xmlns:a16="http://schemas.microsoft.com/office/drawing/2014/main" id="{449499D7-CE0E-4FD2-A95A-B84B1C01C413}"/>
              </a:ext>
            </a:extLst>
          </p:cNvPr>
          <p:cNvSpPr txBox="1">
            <a:spLocks noChangeArrowheads="1"/>
          </p:cNvSpPr>
          <p:nvPr/>
        </p:nvSpPr>
        <p:spPr bwMode="auto">
          <a:xfrm>
            <a:off x="60325" y="569913"/>
            <a:ext cx="56530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Pembangunan &amp; </a:t>
            </a:r>
          </a:p>
          <a:p>
            <a:pPr eaLnBrk="1" hangingPunct="1">
              <a:spcBef>
                <a:spcPct val="0"/>
              </a:spcBef>
              <a:buFontTx/>
              <a:buNone/>
            </a:pPr>
            <a:r>
              <a:rPr lang="en-US" altLang="en-US" sz="2800" b="1">
                <a:latin typeface="Brush Script MT" panose="03060802040406070304" pitchFamily="66" charset="0"/>
              </a:rPr>
              <a:t>Pemeliharaan Komitmen </a:t>
            </a:r>
          </a:p>
        </p:txBody>
      </p:sp>
      <p:sp>
        <p:nvSpPr>
          <p:cNvPr id="75783" name="TextBox 15">
            <a:extLst>
              <a:ext uri="{FF2B5EF4-FFF2-40B4-BE49-F238E27FC236}">
                <a16:creationId xmlns:a16="http://schemas.microsoft.com/office/drawing/2014/main" id="{594D5AC5-6BF6-48AA-9341-0F5BD62B90D6}"/>
              </a:ext>
            </a:extLst>
          </p:cNvPr>
          <p:cNvSpPr txBox="1">
            <a:spLocks noChangeArrowheads="1"/>
          </p:cNvSpPr>
          <p:nvPr/>
        </p:nvSpPr>
        <p:spPr bwMode="auto">
          <a:xfrm>
            <a:off x="4718050" y="831850"/>
            <a:ext cx="339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Strategi Pendokumentasian</a:t>
            </a:r>
          </a:p>
        </p:txBody>
      </p:sp>
      <p:cxnSp>
        <p:nvCxnSpPr>
          <p:cNvPr id="21" name="Straight Connector 20">
            <a:extLst>
              <a:ext uri="{FF2B5EF4-FFF2-40B4-BE49-F238E27FC236}">
                <a16:creationId xmlns:a16="http://schemas.microsoft.com/office/drawing/2014/main" id="{0A87AB56-7682-480D-999D-B564E734977D}"/>
              </a:ext>
            </a:extLst>
          </p:cNvPr>
          <p:cNvCxnSpPr/>
          <p:nvPr/>
        </p:nvCxnSpPr>
        <p:spPr>
          <a:xfrm>
            <a:off x="231775" y="1476375"/>
            <a:ext cx="3429000"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65BB84-B71E-4CF4-B63C-26314719647F}"/>
              </a:ext>
            </a:extLst>
          </p:cNvPr>
          <p:cNvCxnSpPr/>
          <p:nvPr/>
        </p:nvCxnSpPr>
        <p:spPr>
          <a:xfrm>
            <a:off x="4779963" y="1474788"/>
            <a:ext cx="342900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2D0BAE3-A803-4E75-B27F-5A0ED33D5A18}"/>
              </a:ext>
            </a:extLst>
          </p:cNvPr>
          <p:cNvSpPr/>
          <p:nvPr/>
        </p:nvSpPr>
        <p:spPr>
          <a:xfrm>
            <a:off x="141288" y="1763713"/>
            <a:ext cx="4214812" cy="3968750"/>
          </a:xfrm>
          <a:prstGeom prst="rect">
            <a:avLst/>
          </a:prstGeom>
        </p:spPr>
        <p:txBody>
          <a:bodyPr>
            <a:spAutoFit/>
          </a:bodyPr>
          <a:lstStyle/>
          <a:p>
            <a:pPr marL="562722" indent="-562722" eaLnBrk="1" fontAlgn="auto" hangingPunct="1">
              <a:spcAft>
                <a:spcPts val="0"/>
              </a:spcAft>
              <a:buClr>
                <a:schemeClr val="accent3"/>
              </a:buClr>
              <a:buFont typeface="Georgia"/>
              <a:buNone/>
              <a:defRPr/>
            </a:pPr>
            <a:r>
              <a:rPr lang="en-US" sz="1800" dirty="0">
                <a:latin typeface="Arial Narrow" pitchFamily="34" charset="0"/>
              </a:rPr>
              <a:t>1.1 </a:t>
            </a:r>
            <a:r>
              <a:rPr lang="en-US" sz="1800" dirty="0" err="1">
                <a:latin typeface="Arial Narrow" pitchFamily="34" charset="0"/>
              </a:rPr>
              <a:t>Kebijakan</a:t>
            </a:r>
            <a:r>
              <a:rPr lang="en-US" sz="1800" dirty="0">
                <a:latin typeface="Arial Narrow" pitchFamily="34" charset="0"/>
              </a:rPr>
              <a:t> K3</a:t>
            </a:r>
          </a:p>
          <a:p>
            <a:pPr marL="773742" lvl="1" indent="-351701" algn="just" eaLnBrk="1" fontAlgn="auto" hangingPunct="1">
              <a:spcAft>
                <a:spcPts val="0"/>
              </a:spcAft>
              <a:buClr>
                <a:schemeClr val="tx1"/>
              </a:buClr>
              <a:buSzPct val="85000"/>
              <a:buFont typeface="Wingdings" pitchFamily="2" charset="2"/>
              <a:buChar char="§"/>
              <a:defRPr/>
            </a:pPr>
            <a:r>
              <a:rPr lang="en-US" sz="1800" dirty="0" err="1">
                <a:latin typeface="Arial Narrow" pitchFamily="34" charset="0"/>
              </a:rPr>
              <a:t>Tertulis</a:t>
            </a:r>
            <a:r>
              <a:rPr lang="en-US" sz="1800" dirty="0">
                <a:latin typeface="Arial Narrow" pitchFamily="34" charset="0"/>
              </a:rPr>
              <a:t>, </a:t>
            </a:r>
            <a:r>
              <a:rPr lang="en-US" sz="1800" dirty="0" err="1">
                <a:latin typeface="Arial Narrow" pitchFamily="34" charset="0"/>
              </a:rPr>
              <a:t>bertanggal</a:t>
            </a:r>
            <a:r>
              <a:rPr lang="en-US" sz="1800" dirty="0">
                <a:latin typeface="Arial Narrow" pitchFamily="34" charset="0"/>
              </a:rPr>
              <a:t>, </a:t>
            </a:r>
            <a:r>
              <a:rPr lang="en-US" sz="1800" dirty="0" err="1">
                <a:latin typeface="Arial Narrow" pitchFamily="34" charset="0"/>
              </a:rPr>
              <a:t>berisi</a:t>
            </a:r>
            <a:r>
              <a:rPr lang="en-US" sz="1800" dirty="0">
                <a:latin typeface="Arial Narrow" pitchFamily="34" charset="0"/>
              </a:rPr>
              <a:t> </a:t>
            </a:r>
            <a:r>
              <a:rPr lang="en-US" sz="1800" dirty="0" err="1">
                <a:latin typeface="Arial Narrow" pitchFamily="34" charset="0"/>
              </a:rPr>
              <a:t>tujuan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komitmen</a:t>
            </a:r>
            <a:r>
              <a:rPr lang="en-US" sz="1800" dirty="0">
                <a:latin typeface="Arial Narrow" pitchFamily="34" charset="0"/>
              </a:rPr>
              <a:t> K3</a:t>
            </a:r>
          </a:p>
          <a:p>
            <a:pPr marL="773742" lvl="1" indent="-351701" algn="just" eaLnBrk="1" fontAlgn="auto" hangingPunct="1">
              <a:spcAft>
                <a:spcPts val="0"/>
              </a:spcAft>
              <a:buClr>
                <a:schemeClr val="tx1"/>
              </a:buClr>
              <a:buSzPct val="85000"/>
              <a:buFont typeface="Wingdings" pitchFamily="2" charset="2"/>
              <a:buChar char="§"/>
              <a:defRPr/>
            </a:pPr>
            <a:r>
              <a:rPr lang="en-US" sz="1800" dirty="0" err="1">
                <a:latin typeface="Arial Narrow" pitchFamily="34" charset="0"/>
              </a:rPr>
              <a:t>Dikomunikasikan</a:t>
            </a:r>
            <a:r>
              <a:rPr lang="en-US" sz="1800" dirty="0">
                <a:latin typeface="Arial Narrow" pitchFamily="34" charset="0"/>
              </a:rPr>
              <a:t> &amp; </a:t>
            </a:r>
            <a:r>
              <a:rPr lang="en-US" sz="1800" dirty="0" err="1">
                <a:latin typeface="Arial Narrow" pitchFamily="34" charset="0"/>
              </a:rPr>
              <a:t>ditinjau</a:t>
            </a:r>
            <a:r>
              <a:rPr lang="en-US" sz="1800" dirty="0">
                <a:latin typeface="Arial Narrow" pitchFamily="34" charset="0"/>
              </a:rPr>
              <a:t> </a:t>
            </a:r>
            <a:r>
              <a:rPr lang="en-US" sz="1800" dirty="0" err="1">
                <a:latin typeface="Arial Narrow" pitchFamily="34" charset="0"/>
              </a:rPr>
              <a:t>ulang</a:t>
            </a:r>
            <a:r>
              <a:rPr lang="en-US" sz="1800" dirty="0">
                <a:latin typeface="Arial Narrow" pitchFamily="34" charset="0"/>
              </a:rPr>
              <a:t> </a:t>
            </a:r>
          </a:p>
          <a:p>
            <a:pPr marL="562722" indent="-562722" eaLnBrk="1" fontAlgn="auto" hangingPunct="1">
              <a:spcAft>
                <a:spcPts val="0"/>
              </a:spcAft>
              <a:buClr>
                <a:schemeClr val="tx1"/>
              </a:buClr>
              <a:buSzPct val="85000"/>
              <a:buFont typeface="Georgia"/>
              <a:buNone/>
              <a:defRPr/>
            </a:pPr>
            <a:r>
              <a:rPr lang="en-US" sz="1800" dirty="0">
                <a:latin typeface="Arial Narrow" pitchFamily="34" charset="0"/>
              </a:rPr>
              <a:t>1.2 </a:t>
            </a:r>
            <a:r>
              <a:rPr lang="en-US" sz="1800" dirty="0" err="1">
                <a:latin typeface="Arial Narrow" pitchFamily="34" charset="0"/>
              </a:rPr>
              <a:t>Tanggung</a:t>
            </a:r>
            <a:r>
              <a:rPr lang="en-US" sz="1800" dirty="0">
                <a:latin typeface="Arial Narrow" pitchFamily="34" charset="0"/>
              </a:rPr>
              <a:t> </a:t>
            </a:r>
            <a:r>
              <a:rPr lang="en-US" sz="1800" dirty="0" err="1">
                <a:latin typeface="Arial Narrow" pitchFamily="34" charset="0"/>
              </a:rPr>
              <a:t>Jawab</a:t>
            </a:r>
            <a:r>
              <a:rPr lang="en-US" sz="1800" dirty="0">
                <a:latin typeface="Arial Narrow" pitchFamily="34" charset="0"/>
              </a:rPr>
              <a:t> &amp; </a:t>
            </a:r>
            <a:r>
              <a:rPr lang="en-US" sz="1800" dirty="0" err="1">
                <a:latin typeface="Arial Narrow" pitchFamily="34" charset="0"/>
              </a:rPr>
              <a:t>Wewenang</a:t>
            </a:r>
            <a:endParaRPr lang="en-US" sz="1800" dirty="0">
              <a:latin typeface="Arial Narrow" pitchFamily="34" charset="0"/>
            </a:endParaRPr>
          </a:p>
          <a:p>
            <a:pPr marL="773742" lvl="1" indent="-351701" eaLnBrk="1" fontAlgn="auto" hangingPunct="1">
              <a:spcAft>
                <a:spcPts val="0"/>
              </a:spcAft>
              <a:buClr>
                <a:schemeClr val="tx1"/>
              </a:buClr>
              <a:buSzPct val="85000"/>
              <a:buFont typeface="Wingdings" pitchFamily="2" charset="2"/>
              <a:buChar char="§"/>
              <a:defRPr/>
            </a:pPr>
            <a:r>
              <a:rPr lang="en-US" sz="1800" dirty="0" err="1">
                <a:latin typeface="Arial Narrow" pitchFamily="34" charset="0"/>
              </a:rPr>
              <a:t>Penetapan</a:t>
            </a:r>
            <a:r>
              <a:rPr lang="en-US" sz="1800" dirty="0">
                <a:latin typeface="Arial Narrow" pitchFamily="34" charset="0"/>
              </a:rPr>
              <a:t>, </a:t>
            </a:r>
            <a:r>
              <a:rPr lang="en-US" sz="1800" dirty="0" err="1">
                <a:latin typeface="Arial Narrow" pitchFamily="34" charset="0"/>
              </a:rPr>
              <a:t>dokumentasi</a:t>
            </a:r>
            <a:r>
              <a:rPr lang="en-US" sz="1800" dirty="0">
                <a:latin typeface="Arial Narrow" pitchFamily="34" charset="0"/>
              </a:rPr>
              <a:t> &amp; </a:t>
            </a:r>
            <a:r>
              <a:rPr lang="en-US" sz="1800" dirty="0" err="1">
                <a:latin typeface="Arial Narrow" pitchFamily="34" charset="0"/>
              </a:rPr>
              <a:t>komunikasi</a:t>
            </a:r>
            <a:r>
              <a:rPr lang="en-US" sz="1800" dirty="0">
                <a:latin typeface="Arial Narrow" pitchFamily="34" charset="0"/>
              </a:rPr>
              <a:t> </a:t>
            </a:r>
            <a:r>
              <a:rPr lang="en-US" sz="1800" dirty="0" err="1">
                <a:latin typeface="Arial Narrow" pitchFamily="34" charset="0"/>
              </a:rPr>
              <a:t>tanggung</a:t>
            </a:r>
            <a:r>
              <a:rPr lang="en-US" sz="1800" dirty="0">
                <a:latin typeface="Arial Narrow" pitchFamily="34" charset="0"/>
              </a:rPr>
              <a:t> </a:t>
            </a:r>
            <a:r>
              <a:rPr lang="en-US" sz="1800" dirty="0" err="1">
                <a:latin typeface="Arial Narrow" pitchFamily="34" charset="0"/>
              </a:rPr>
              <a:t>jawab</a:t>
            </a:r>
            <a:r>
              <a:rPr lang="en-US" sz="1800" dirty="0">
                <a:latin typeface="Arial Narrow" pitchFamily="34" charset="0"/>
              </a:rPr>
              <a:t> K3</a:t>
            </a:r>
          </a:p>
          <a:p>
            <a:pPr marL="562722" indent="-562722" eaLnBrk="1" fontAlgn="auto" hangingPunct="1">
              <a:spcAft>
                <a:spcPts val="0"/>
              </a:spcAft>
              <a:buClr>
                <a:schemeClr val="tx1"/>
              </a:buClr>
              <a:buSzPct val="85000"/>
              <a:buFont typeface="Georgia"/>
              <a:buNone/>
              <a:defRPr/>
            </a:pPr>
            <a:r>
              <a:rPr lang="en-US" sz="1800" dirty="0">
                <a:latin typeface="Arial Narrow" pitchFamily="34" charset="0"/>
              </a:rPr>
              <a:t>1.3 </a:t>
            </a:r>
            <a:r>
              <a:rPr lang="en-US" sz="1800" dirty="0" err="1">
                <a:latin typeface="Arial Narrow" pitchFamily="34" charset="0"/>
              </a:rPr>
              <a:t>Tinjauan</a:t>
            </a:r>
            <a:r>
              <a:rPr lang="en-US" sz="1800" dirty="0">
                <a:latin typeface="Arial Narrow" pitchFamily="34" charset="0"/>
              </a:rPr>
              <a:t> </a:t>
            </a:r>
            <a:r>
              <a:rPr lang="en-US" sz="1800" dirty="0" err="1">
                <a:latin typeface="Arial Narrow" pitchFamily="34" charset="0"/>
              </a:rPr>
              <a:t>Ulang</a:t>
            </a:r>
            <a:r>
              <a:rPr lang="en-US" sz="1800" dirty="0">
                <a:latin typeface="Arial Narrow" pitchFamily="34" charset="0"/>
              </a:rPr>
              <a:t> &amp; </a:t>
            </a:r>
            <a:r>
              <a:rPr lang="en-US" sz="1800" dirty="0" err="1">
                <a:latin typeface="Arial Narrow" pitchFamily="34" charset="0"/>
              </a:rPr>
              <a:t>Evaluasi</a:t>
            </a:r>
            <a:r>
              <a:rPr lang="en-US" sz="1800" dirty="0">
                <a:latin typeface="Arial Narrow" pitchFamily="34" charset="0"/>
              </a:rPr>
              <a:t> </a:t>
            </a:r>
            <a:r>
              <a:rPr lang="en-US" sz="1800" dirty="0">
                <a:latin typeface="Arial Narrow" pitchFamily="34" charset="0"/>
                <a:sym typeface="Wingdings" pitchFamily="2" charset="2"/>
              </a:rPr>
              <a:t> </a:t>
            </a:r>
          </a:p>
          <a:p>
            <a:pPr marL="773742" lvl="1" indent="-351701" eaLnBrk="1" fontAlgn="auto" hangingPunct="1">
              <a:spcAft>
                <a:spcPts val="0"/>
              </a:spcAft>
              <a:buClr>
                <a:schemeClr val="tx1"/>
              </a:buClr>
              <a:buSzPct val="85000"/>
              <a:buFont typeface="Wingdings" pitchFamily="2" charset="2"/>
              <a:buChar char="§"/>
              <a:defRPr/>
            </a:pPr>
            <a:r>
              <a:rPr lang="en-US" sz="1800" dirty="0" err="1">
                <a:latin typeface="Arial Narrow" pitchFamily="34" charset="0"/>
                <a:sym typeface="Wingdings" pitchFamily="2" charset="2"/>
              </a:rPr>
              <a:t>Tinjauan</a:t>
            </a:r>
            <a:r>
              <a:rPr lang="en-US" sz="1800" dirty="0">
                <a:latin typeface="Arial Narrow" pitchFamily="34" charset="0"/>
                <a:sym typeface="Wingdings" pitchFamily="2" charset="2"/>
              </a:rPr>
              <a:t> </a:t>
            </a:r>
            <a:r>
              <a:rPr lang="en-US" sz="1800" dirty="0" err="1">
                <a:latin typeface="Arial Narrow" pitchFamily="34" charset="0"/>
                <a:sym typeface="Wingdings" pitchFamily="2" charset="2"/>
              </a:rPr>
              <a:t>manajemen</a:t>
            </a:r>
            <a:r>
              <a:rPr lang="en-US" sz="1800" dirty="0">
                <a:latin typeface="Arial Narrow" pitchFamily="34" charset="0"/>
                <a:sym typeface="Wingdings" pitchFamily="2" charset="2"/>
              </a:rPr>
              <a:t> </a:t>
            </a:r>
            <a:r>
              <a:rPr lang="en-US" sz="1800" dirty="0" err="1">
                <a:latin typeface="Arial Narrow" pitchFamily="34" charset="0"/>
                <a:sym typeface="Wingdings" pitchFamily="2" charset="2"/>
              </a:rPr>
              <a:t>terhadap</a:t>
            </a:r>
            <a:r>
              <a:rPr lang="en-US" sz="1800" dirty="0">
                <a:latin typeface="Arial Narrow" pitchFamily="34" charset="0"/>
                <a:sym typeface="Wingdings" pitchFamily="2" charset="2"/>
              </a:rPr>
              <a:t> </a:t>
            </a:r>
            <a:r>
              <a:rPr lang="en-US" sz="1800" dirty="0" err="1">
                <a:latin typeface="Arial Narrow" pitchFamily="34" charset="0"/>
                <a:sym typeface="Wingdings" pitchFamily="2" charset="2"/>
              </a:rPr>
              <a:t>pelaksanaan</a:t>
            </a:r>
            <a:r>
              <a:rPr lang="en-US" sz="1800" dirty="0">
                <a:latin typeface="Arial Narrow" pitchFamily="34" charset="0"/>
                <a:sym typeface="Wingdings" pitchFamily="2" charset="2"/>
              </a:rPr>
              <a:t> SMK3</a:t>
            </a:r>
          </a:p>
          <a:p>
            <a:pPr marL="562722" indent="-562722" eaLnBrk="1" fontAlgn="auto" hangingPunct="1">
              <a:spcAft>
                <a:spcPts val="0"/>
              </a:spcAft>
              <a:buClr>
                <a:schemeClr val="tx1"/>
              </a:buClr>
              <a:buSzPct val="85000"/>
              <a:buFont typeface="Georgia"/>
              <a:buNone/>
              <a:defRPr/>
            </a:pPr>
            <a:r>
              <a:rPr lang="en-US" sz="1800" dirty="0">
                <a:latin typeface="Arial Narrow" pitchFamily="34" charset="0"/>
              </a:rPr>
              <a:t>1.4 </a:t>
            </a:r>
            <a:r>
              <a:rPr lang="en-US" sz="1800" dirty="0" err="1">
                <a:latin typeface="Arial Narrow" pitchFamily="34" charset="0"/>
              </a:rPr>
              <a:t>Keterlibatan</a:t>
            </a:r>
            <a:r>
              <a:rPr lang="en-US" sz="1800" dirty="0">
                <a:latin typeface="Arial Narrow" pitchFamily="34" charset="0"/>
              </a:rPr>
              <a:t> </a:t>
            </a:r>
            <a:r>
              <a:rPr lang="en-US" sz="1800" dirty="0" err="1">
                <a:latin typeface="Arial Narrow" pitchFamily="34" charset="0"/>
              </a:rPr>
              <a:t>Tenaga</a:t>
            </a:r>
            <a:r>
              <a:rPr lang="en-US" sz="1800" dirty="0">
                <a:latin typeface="Arial Narrow" pitchFamily="34" charset="0"/>
              </a:rPr>
              <a:t> </a:t>
            </a:r>
            <a:r>
              <a:rPr lang="en-US" sz="1800" dirty="0" err="1">
                <a:latin typeface="Arial Narrow" pitchFamily="34" charset="0"/>
              </a:rPr>
              <a:t>Kerja</a:t>
            </a:r>
            <a:endParaRPr lang="en-US" sz="1800" dirty="0">
              <a:latin typeface="Arial Narrow" pitchFamily="34" charset="0"/>
            </a:endParaRPr>
          </a:p>
          <a:p>
            <a:pPr marL="773742" lvl="1" indent="-351701" eaLnBrk="1" fontAlgn="auto" hangingPunct="1">
              <a:spcAft>
                <a:spcPts val="0"/>
              </a:spcAft>
              <a:buClr>
                <a:schemeClr val="tx1"/>
              </a:buClr>
              <a:buSzPct val="85000"/>
              <a:buFont typeface="Wingdings" pitchFamily="2" charset="2"/>
              <a:buChar char="§"/>
              <a:defRPr/>
            </a:pPr>
            <a:r>
              <a:rPr lang="en-US" sz="1800" dirty="0" err="1">
                <a:latin typeface="Arial Narrow" pitchFamily="34" charset="0"/>
              </a:rPr>
              <a:t>Prosedur</a:t>
            </a:r>
            <a:r>
              <a:rPr lang="en-US" sz="1800" dirty="0">
                <a:latin typeface="Arial Narrow" pitchFamily="34" charset="0"/>
              </a:rPr>
              <a:t> &amp; </a:t>
            </a:r>
            <a:r>
              <a:rPr lang="en-US" sz="1800" dirty="0" err="1">
                <a:latin typeface="Arial Narrow" pitchFamily="34" charset="0"/>
              </a:rPr>
              <a:t>dokumentasi</a:t>
            </a:r>
            <a:r>
              <a:rPr lang="en-US" sz="1800" dirty="0">
                <a:latin typeface="Arial Narrow" pitchFamily="34" charset="0"/>
              </a:rPr>
              <a:t> </a:t>
            </a:r>
            <a:r>
              <a:rPr lang="en-US" sz="1800" dirty="0" err="1">
                <a:latin typeface="Arial Narrow" pitchFamily="34" charset="0"/>
              </a:rPr>
              <a:t>konsultasi</a:t>
            </a:r>
            <a:r>
              <a:rPr lang="en-US" sz="1800" dirty="0">
                <a:latin typeface="Arial Narrow" pitchFamily="34" charset="0"/>
              </a:rPr>
              <a:t> K3 </a:t>
            </a:r>
            <a:r>
              <a:rPr lang="en-US" sz="1800" dirty="0" err="1">
                <a:latin typeface="Arial Narrow" pitchFamily="34" charset="0"/>
              </a:rPr>
              <a:t>tenaga</a:t>
            </a:r>
            <a:r>
              <a:rPr lang="en-US" sz="1800" dirty="0">
                <a:latin typeface="Arial Narrow" pitchFamily="34" charset="0"/>
              </a:rPr>
              <a:t> </a:t>
            </a:r>
            <a:r>
              <a:rPr lang="en-US" sz="1800" dirty="0" err="1">
                <a:latin typeface="Arial Narrow" pitchFamily="34" charset="0"/>
              </a:rPr>
              <a:t>kerja</a:t>
            </a:r>
            <a:endParaRPr lang="en-US" sz="1800" dirty="0">
              <a:latin typeface="Arial Narrow" pitchFamily="34" charset="0"/>
            </a:endParaRPr>
          </a:p>
          <a:p>
            <a:pPr marL="773742" lvl="1" indent="-351701" eaLnBrk="1" fontAlgn="auto" hangingPunct="1">
              <a:spcAft>
                <a:spcPts val="0"/>
              </a:spcAft>
              <a:buClr>
                <a:schemeClr val="tx1"/>
              </a:buClr>
              <a:buSzPct val="85000"/>
              <a:buFont typeface="Wingdings" pitchFamily="2" charset="2"/>
              <a:buChar char="§"/>
              <a:defRPr/>
            </a:pPr>
            <a:r>
              <a:rPr lang="en-US" sz="1800" dirty="0" err="1">
                <a:latin typeface="Arial Narrow" pitchFamily="34" charset="0"/>
              </a:rPr>
              <a:t>Pembentukan</a:t>
            </a:r>
            <a:r>
              <a:rPr lang="en-US" sz="1800" dirty="0">
                <a:latin typeface="Arial Narrow" pitchFamily="34" charset="0"/>
              </a:rPr>
              <a:t>, </a:t>
            </a:r>
            <a:r>
              <a:rPr lang="en-US" sz="1800" dirty="0" err="1">
                <a:latin typeface="Arial Narrow" pitchFamily="34" charset="0"/>
              </a:rPr>
              <a:t>tugas</a:t>
            </a:r>
            <a:r>
              <a:rPr lang="en-US" sz="1800" dirty="0">
                <a:latin typeface="Arial Narrow" pitchFamily="34" charset="0"/>
              </a:rPr>
              <a:t> &amp; </a:t>
            </a:r>
            <a:r>
              <a:rPr lang="en-US" sz="1800" dirty="0" err="1">
                <a:latin typeface="Arial Narrow" pitchFamily="34" charset="0"/>
              </a:rPr>
              <a:t>fungsi</a:t>
            </a:r>
            <a:r>
              <a:rPr lang="en-US" sz="1800" dirty="0">
                <a:latin typeface="Arial Narrow" pitchFamily="34" charset="0"/>
              </a:rPr>
              <a:t> P2K3</a:t>
            </a:r>
          </a:p>
        </p:txBody>
      </p:sp>
      <p:sp>
        <p:nvSpPr>
          <p:cNvPr id="24" name="Rectangle 23">
            <a:extLst>
              <a:ext uri="{FF2B5EF4-FFF2-40B4-BE49-F238E27FC236}">
                <a16:creationId xmlns:a16="http://schemas.microsoft.com/office/drawing/2014/main" id="{EDC28F78-4DAE-4AFB-8942-BCCF82FF3595}"/>
              </a:ext>
            </a:extLst>
          </p:cNvPr>
          <p:cNvSpPr/>
          <p:nvPr/>
        </p:nvSpPr>
        <p:spPr>
          <a:xfrm>
            <a:off x="4678363" y="1844675"/>
            <a:ext cx="4357687" cy="3832225"/>
          </a:xfrm>
          <a:prstGeom prst="rect">
            <a:avLst/>
          </a:prstGeom>
        </p:spPr>
        <p:txBody>
          <a:bodyPr>
            <a:spAutoFit/>
          </a:bodyPr>
          <a:lstStyle/>
          <a:p>
            <a:pPr eaLnBrk="1" fontAlgn="auto" hangingPunct="1">
              <a:lnSpc>
                <a:spcPct val="90000"/>
              </a:lnSpc>
              <a:spcAft>
                <a:spcPts val="0"/>
              </a:spcAft>
              <a:buClr>
                <a:schemeClr val="accent3"/>
              </a:buClr>
              <a:buFont typeface="Georgia"/>
              <a:buNone/>
              <a:tabLst>
                <a:tab pos="158265" algn="l"/>
                <a:tab pos="480658" algn="l"/>
              </a:tabLst>
              <a:defRPr/>
            </a:pPr>
            <a:r>
              <a:rPr lang="en-US" sz="1800" dirty="0">
                <a:latin typeface="Arial Narrow" pitchFamily="34" charset="0"/>
              </a:rPr>
              <a:t>2.1 	</a:t>
            </a:r>
            <a:r>
              <a:rPr lang="en-US" sz="1800" dirty="0" err="1">
                <a:latin typeface="Arial Narrow" pitchFamily="34" charset="0"/>
              </a:rPr>
              <a:t>Perencanaan</a:t>
            </a:r>
            <a:r>
              <a:rPr lang="en-US" sz="1800" dirty="0">
                <a:latin typeface="Arial Narrow" pitchFamily="34" charset="0"/>
              </a:rPr>
              <a:t> </a:t>
            </a:r>
            <a:r>
              <a:rPr lang="en-US" sz="1800" dirty="0" err="1">
                <a:latin typeface="Arial Narrow" pitchFamily="34" charset="0"/>
              </a:rPr>
              <a:t>Strategi</a:t>
            </a:r>
            <a:r>
              <a:rPr lang="en-US" sz="1800" dirty="0">
                <a:latin typeface="Arial Narrow" pitchFamily="34" charset="0"/>
              </a:rPr>
              <a:t> K3</a:t>
            </a:r>
          </a:p>
          <a:p>
            <a:pPr marL="658368" lvl="1" indent="-205159" eaLnBrk="1" fontAlgn="auto" hangingPunct="1">
              <a:lnSpc>
                <a:spcPct val="90000"/>
              </a:lnSpc>
              <a:spcAft>
                <a:spcPts val="0"/>
              </a:spcAft>
              <a:buFont typeface="Georgia"/>
              <a:buChar char="▫"/>
              <a:tabLst>
                <a:tab pos="158265" algn="l"/>
                <a:tab pos="480658" algn="l"/>
              </a:tabLst>
              <a:defRPr/>
            </a:pPr>
            <a:r>
              <a:rPr lang="en-US" sz="1800" dirty="0" err="1">
                <a:latin typeface="Arial Narrow" pitchFamily="34" charset="0"/>
              </a:rPr>
              <a:t>Pelaksanaan</a:t>
            </a:r>
            <a:r>
              <a:rPr lang="en-US" sz="1800" dirty="0">
                <a:latin typeface="Arial Narrow" pitchFamily="34" charset="0"/>
              </a:rPr>
              <a:t> </a:t>
            </a:r>
            <a:r>
              <a:rPr lang="en-US" sz="1800" dirty="0" err="1">
                <a:latin typeface="Arial Narrow" pitchFamily="34" charset="0"/>
              </a:rPr>
              <a:t>kegiatan</a:t>
            </a:r>
            <a:r>
              <a:rPr lang="en-US" sz="1800" dirty="0">
                <a:latin typeface="Arial Narrow" pitchFamily="34" charset="0"/>
              </a:rPr>
              <a:t> </a:t>
            </a:r>
            <a:r>
              <a:rPr lang="en-US" sz="1800" dirty="0" err="1">
                <a:latin typeface="Arial Narrow" pitchFamily="34" charset="0"/>
              </a:rPr>
              <a:t>identifikasi</a:t>
            </a:r>
            <a:r>
              <a:rPr lang="en-US" sz="1800" dirty="0">
                <a:latin typeface="Arial Narrow" pitchFamily="34" charset="0"/>
              </a:rPr>
              <a:t> </a:t>
            </a:r>
            <a:r>
              <a:rPr lang="en-US" sz="1800" dirty="0" err="1">
                <a:latin typeface="Arial Narrow" pitchFamily="34" charset="0"/>
              </a:rPr>
              <a:t>bahaya</a:t>
            </a:r>
            <a:r>
              <a:rPr lang="en-US" sz="1800" dirty="0">
                <a:latin typeface="Arial Narrow" pitchFamily="34" charset="0"/>
              </a:rPr>
              <a:t> &amp; </a:t>
            </a:r>
            <a:r>
              <a:rPr lang="en-US" sz="1800" dirty="0" err="1">
                <a:latin typeface="Arial Narrow" pitchFamily="34" charset="0"/>
              </a:rPr>
              <a:t>penilaian</a:t>
            </a:r>
            <a:r>
              <a:rPr lang="en-US" sz="1800" dirty="0">
                <a:latin typeface="Arial Narrow" pitchFamily="34" charset="0"/>
              </a:rPr>
              <a:t> </a:t>
            </a:r>
            <a:r>
              <a:rPr lang="en-US" sz="1800" dirty="0" err="1">
                <a:latin typeface="Arial Narrow" pitchFamily="34" charset="0"/>
              </a:rPr>
              <a:t>risiko</a:t>
            </a:r>
            <a:r>
              <a:rPr lang="en-US" sz="1800" dirty="0">
                <a:latin typeface="Arial Narrow" pitchFamily="34" charset="0"/>
              </a:rPr>
              <a:t> </a:t>
            </a:r>
            <a:r>
              <a:rPr lang="en-US" sz="1800" dirty="0" err="1">
                <a:latin typeface="Arial Narrow" pitchFamily="34" charset="0"/>
              </a:rPr>
              <a:t>oleh</a:t>
            </a:r>
            <a:r>
              <a:rPr lang="en-US" sz="1800" dirty="0">
                <a:latin typeface="Arial Narrow" pitchFamily="34" charset="0"/>
              </a:rPr>
              <a:t> </a:t>
            </a:r>
            <a:r>
              <a:rPr lang="en-US" sz="1800" dirty="0" err="1">
                <a:latin typeface="Arial Narrow" pitchFamily="34" charset="0"/>
              </a:rPr>
              <a:t>petugas</a:t>
            </a:r>
            <a:r>
              <a:rPr lang="en-US" sz="1800" dirty="0">
                <a:latin typeface="Arial Narrow" pitchFamily="34" charset="0"/>
              </a:rPr>
              <a:t> yang </a:t>
            </a:r>
            <a:r>
              <a:rPr lang="en-US" sz="1800" dirty="0" err="1">
                <a:latin typeface="Arial Narrow" pitchFamily="34" charset="0"/>
              </a:rPr>
              <a:t>kompeten</a:t>
            </a:r>
            <a:endParaRPr lang="en-US" sz="1800" dirty="0">
              <a:latin typeface="Arial Narrow" pitchFamily="34" charset="0"/>
            </a:endParaRPr>
          </a:p>
          <a:p>
            <a:pPr marL="658368" lvl="1" indent="-205159" eaLnBrk="1" fontAlgn="auto" hangingPunct="1">
              <a:lnSpc>
                <a:spcPct val="90000"/>
              </a:lnSpc>
              <a:spcAft>
                <a:spcPts val="0"/>
              </a:spcAft>
              <a:buFont typeface="Georgia"/>
              <a:buChar char="▫"/>
              <a:tabLst>
                <a:tab pos="158265" algn="l"/>
                <a:tab pos="480658" algn="l"/>
              </a:tabLst>
              <a:defRPr/>
            </a:pPr>
            <a:r>
              <a:rPr lang="en-US" sz="1800" dirty="0" err="1">
                <a:latin typeface="Arial Narrow" pitchFamily="34" charset="0"/>
              </a:rPr>
              <a:t>Penetapan</a:t>
            </a:r>
            <a:r>
              <a:rPr lang="en-US" sz="1800" dirty="0">
                <a:latin typeface="Arial Narrow" pitchFamily="34" charset="0"/>
              </a:rPr>
              <a:t> </a:t>
            </a:r>
            <a:r>
              <a:rPr lang="en-US" sz="1800" dirty="0" err="1">
                <a:latin typeface="Arial Narrow" pitchFamily="34" charset="0"/>
              </a:rPr>
              <a:t>rencana</a:t>
            </a:r>
            <a:r>
              <a:rPr lang="en-US" sz="1800" dirty="0">
                <a:latin typeface="Arial Narrow" pitchFamily="34" charset="0"/>
              </a:rPr>
              <a:t>/program K3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pengendalian</a:t>
            </a:r>
            <a:r>
              <a:rPr lang="en-US" sz="1800" dirty="0">
                <a:latin typeface="Arial Narrow" pitchFamily="34" charset="0"/>
              </a:rPr>
              <a:t> </a:t>
            </a:r>
            <a:r>
              <a:rPr lang="en-US" sz="1800" dirty="0" err="1">
                <a:latin typeface="Arial Narrow" pitchFamily="34" charset="0"/>
              </a:rPr>
              <a:t>risiko</a:t>
            </a:r>
            <a:endParaRPr lang="en-US" sz="1800" dirty="0">
              <a:latin typeface="Arial Narrow" pitchFamily="34" charset="0"/>
            </a:endParaRPr>
          </a:p>
          <a:p>
            <a:pPr marL="658368" lvl="1" indent="-205159" eaLnBrk="1" fontAlgn="auto" hangingPunct="1">
              <a:lnSpc>
                <a:spcPct val="90000"/>
              </a:lnSpc>
              <a:spcAft>
                <a:spcPts val="0"/>
              </a:spcAft>
              <a:buFont typeface="Georgia"/>
              <a:buNone/>
              <a:tabLst>
                <a:tab pos="158265" algn="l"/>
                <a:tab pos="480658" algn="l"/>
              </a:tabLst>
              <a:defRPr/>
            </a:pPr>
            <a:endParaRPr lang="en-US" sz="1800" dirty="0">
              <a:latin typeface="Arial Narrow" pitchFamily="34" charset="0"/>
            </a:endParaRPr>
          </a:p>
          <a:p>
            <a:pPr eaLnBrk="1" fontAlgn="auto" hangingPunct="1">
              <a:lnSpc>
                <a:spcPct val="90000"/>
              </a:lnSpc>
              <a:spcAft>
                <a:spcPts val="0"/>
              </a:spcAft>
              <a:buClr>
                <a:schemeClr val="accent3"/>
              </a:buClr>
              <a:buFont typeface="Georgia"/>
              <a:buNone/>
              <a:tabLst>
                <a:tab pos="158265" algn="l"/>
                <a:tab pos="480658" algn="l"/>
              </a:tabLst>
              <a:defRPr/>
            </a:pPr>
            <a:r>
              <a:rPr lang="en-US" sz="1800" dirty="0">
                <a:latin typeface="Arial Narrow" pitchFamily="34" charset="0"/>
              </a:rPr>
              <a:t>2.2	Manual SMK3</a:t>
            </a:r>
          </a:p>
          <a:p>
            <a:pPr marL="658368" lvl="1" indent="-205159" eaLnBrk="1" fontAlgn="auto" hangingPunct="1">
              <a:lnSpc>
                <a:spcPct val="90000"/>
              </a:lnSpc>
              <a:spcAft>
                <a:spcPts val="0"/>
              </a:spcAft>
              <a:buFont typeface="Georgia"/>
              <a:buChar char="▫"/>
              <a:tabLst>
                <a:tab pos="158265" algn="l"/>
                <a:tab pos="480658" algn="l"/>
              </a:tabLst>
              <a:defRPr/>
            </a:pPr>
            <a:r>
              <a:rPr lang="en-US" sz="1800" dirty="0" err="1">
                <a:latin typeface="Arial Narrow" pitchFamily="34" charset="0"/>
              </a:rPr>
              <a:t>Penetapan</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manual SMK3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distribusinya</a:t>
            </a:r>
            <a:endParaRPr lang="en-US" sz="1800" dirty="0">
              <a:latin typeface="Arial Narrow" pitchFamily="34" charset="0"/>
            </a:endParaRPr>
          </a:p>
          <a:p>
            <a:pPr marL="658368" lvl="1" indent="-205159" eaLnBrk="1" fontAlgn="auto" hangingPunct="1">
              <a:lnSpc>
                <a:spcPct val="90000"/>
              </a:lnSpc>
              <a:spcAft>
                <a:spcPts val="0"/>
              </a:spcAft>
              <a:buFont typeface="Georgia"/>
              <a:buNone/>
              <a:tabLst>
                <a:tab pos="158265" algn="l"/>
                <a:tab pos="480658" algn="l"/>
              </a:tabLst>
              <a:defRPr/>
            </a:pPr>
            <a:endParaRPr lang="en-US" sz="1800" dirty="0">
              <a:latin typeface="Arial Narrow" pitchFamily="34" charset="0"/>
            </a:endParaRPr>
          </a:p>
          <a:p>
            <a:pPr eaLnBrk="1" fontAlgn="auto" hangingPunct="1">
              <a:lnSpc>
                <a:spcPct val="90000"/>
              </a:lnSpc>
              <a:spcAft>
                <a:spcPts val="0"/>
              </a:spcAft>
              <a:buClr>
                <a:schemeClr val="accent3"/>
              </a:buClr>
              <a:buFont typeface="Georgia"/>
              <a:buNone/>
              <a:tabLst>
                <a:tab pos="158265" algn="l"/>
                <a:tab pos="480658" algn="l"/>
              </a:tabLst>
              <a:defRPr/>
            </a:pPr>
            <a:r>
              <a:rPr lang="en-US" sz="1800" dirty="0">
                <a:latin typeface="Arial Narrow" pitchFamily="34" charset="0"/>
              </a:rPr>
              <a:t>2.3	</a:t>
            </a:r>
            <a:r>
              <a:rPr lang="en-US" sz="1800" dirty="0" err="1">
                <a:latin typeface="Arial Narrow" pitchFamily="34" charset="0"/>
              </a:rPr>
              <a:t>Penyebarluasan</a:t>
            </a:r>
            <a:r>
              <a:rPr lang="en-US" sz="1800" dirty="0">
                <a:latin typeface="Arial Narrow" pitchFamily="34" charset="0"/>
              </a:rPr>
              <a:t> </a:t>
            </a:r>
            <a:r>
              <a:rPr lang="en-US" sz="1800" dirty="0" err="1">
                <a:latin typeface="Arial Narrow" pitchFamily="34" charset="0"/>
              </a:rPr>
              <a:t>Informasi</a:t>
            </a:r>
            <a:r>
              <a:rPr lang="en-US" sz="1800" dirty="0">
                <a:latin typeface="Arial Narrow" pitchFamily="34" charset="0"/>
              </a:rPr>
              <a:t> K3</a:t>
            </a:r>
          </a:p>
          <a:p>
            <a:pPr marL="658368" lvl="1" indent="-205159" eaLnBrk="1" fontAlgn="auto" hangingPunct="1">
              <a:lnSpc>
                <a:spcPct val="90000"/>
              </a:lnSpc>
              <a:spcAft>
                <a:spcPts val="0"/>
              </a:spcAft>
              <a:buFont typeface="Georgia"/>
              <a:buChar char="▫"/>
              <a:tabLst>
                <a:tab pos="158265" algn="l"/>
                <a:tab pos="480658" algn="l"/>
              </a:tabLst>
              <a:defRPr/>
            </a:pPr>
            <a:r>
              <a:rPr lang="en-US" sz="1800" dirty="0" err="1">
                <a:latin typeface="Arial Narrow" pitchFamily="34" charset="0"/>
              </a:rPr>
              <a:t>Penetapan</a:t>
            </a:r>
            <a:r>
              <a:rPr lang="en-US" sz="1800" dirty="0">
                <a:latin typeface="Arial Narrow" pitchFamily="34" charset="0"/>
              </a:rPr>
              <a:t> </a:t>
            </a:r>
            <a:r>
              <a:rPr lang="en-US" sz="1800" dirty="0" err="1">
                <a:latin typeface="Arial Narrow" pitchFamily="34" charset="0"/>
              </a:rPr>
              <a:t>tata</a:t>
            </a:r>
            <a:r>
              <a:rPr lang="en-US" sz="1800" dirty="0">
                <a:latin typeface="Arial Narrow" pitchFamily="34" charset="0"/>
              </a:rPr>
              <a:t> </a:t>
            </a:r>
            <a:r>
              <a:rPr lang="en-US" sz="1800" dirty="0" err="1">
                <a:latin typeface="Arial Narrow" pitchFamily="34" charset="0"/>
              </a:rPr>
              <a:t>cara</a:t>
            </a:r>
            <a:r>
              <a:rPr lang="en-US" sz="1800" dirty="0">
                <a:latin typeface="Arial Narrow" pitchFamily="34" charset="0"/>
              </a:rPr>
              <a:t> </a:t>
            </a:r>
            <a:r>
              <a:rPr lang="en-US" sz="1800" dirty="0" err="1">
                <a:latin typeface="Arial Narrow" pitchFamily="34" charset="0"/>
              </a:rPr>
              <a:t>komunikasi</a:t>
            </a:r>
            <a:r>
              <a:rPr lang="en-US" sz="1800" dirty="0">
                <a:latin typeface="Arial Narrow" pitchFamily="34" charset="0"/>
              </a:rPr>
              <a:t> </a:t>
            </a:r>
            <a:r>
              <a:rPr lang="en-US" sz="1800" dirty="0" err="1">
                <a:latin typeface="Arial Narrow" pitchFamily="34" charset="0"/>
              </a:rPr>
              <a:t>informasi</a:t>
            </a:r>
            <a:r>
              <a:rPr lang="en-US" sz="1800" dirty="0">
                <a:latin typeface="Arial Narrow" pitchFamily="34" charset="0"/>
              </a:rPr>
              <a:t> K3</a:t>
            </a:r>
          </a:p>
          <a:p>
            <a:pPr marL="658368" lvl="1" indent="-205159" eaLnBrk="1" fontAlgn="auto" hangingPunct="1">
              <a:lnSpc>
                <a:spcPct val="90000"/>
              </a:lnSpc>
              <a:spcAft>
                <a:spcPts val="0"/>
              </a:spcAft>
              <a:buFont typeface="Georgia"/>
              <a:buChar char="▫"/>
              <a:tabLst>
                <a:tab pos="158265" algn="l"/>
                <a:tab pos="480658" algn="l"/>
              </a:tabLst>
              <a:defRPr/>
            </a:pPr>
            <a:r>
              <a:rPr lang="en-US" sz="1800" dirty="0" err="1">
                <a:latin typeface="Arial Narrow" pitchFamily="34" charset="0"/>
              </a:rPr>
              <a:t>Pemeliharaan</a:t>
            </a:r>
            <a:r>
              <a:rPr lang="en-US" sz="1800" dirty="0">
                <a:latin typeface="Arial Narrow" pitchFamily="34" charset="0"/>
              </a:rPr>
              <a:t> </a:t>
            </a:r>
            <a:r>
              <a:rPr lang="en-US" sz="1800" dirty="0" err="1">
                <a:latin typeface="Arial Narrow" pitchFamily="34" charset="0"/>
              </a:rPr>
              <a:t>catatan</a:t>
            </a:r>
            <a:r>
              <a:rPr lang="en-US" sz="1800" dirty="0">
                <a:latin typeface="Arial Narrow" pitchFamily="34" charset="0"/>
              </a:rPr>
              <a:t> </a:t>
            </a:r>
            <a:r>
              <a:rPr lang="en-US" sz="1800" dirty="0" err="1">
                <a:latin typeface="Arial Narrow" pitchFamily="34" charset="0"/>
              </a:rPr>
              <a:t>informasi</a:t>
            </a:r>
            <a:r>
              <a:rPr lang="en-US" sz="1800" dirty="0">
                <a:latin typeface="Arial Narrow" pitchFamily="34" charset="0"/>
              </a:rPr>
              <a:t> K3</a:t>
            </a:r>
          </a:p>
        </p:txBody>
      </p:sp>
      <p:cxnSp>
        <p:nvCxnSpPr>
          <p:cNvPr id="26" name="Straight Connector 25">
            <a:extLst>
              <a:ext uri="{FF2B5EF4-FFF2-40B4-BE49-F238E27FC236}">
                <a16:creationId xmlns:a16="http://schemas.microsoft.com/office/drawing/2014/main" id="{C7E45098-BE48-4705-86CB-0E3277EF0151}"/>
              </a:ext>
            </a:extLst>
          </p:cNvPr>
          <p:cNvCxnSpPr/>
          <p:nvPr/>
        </p:nvCxnSpPr>
        <p:spPr>
          <a:xfrm rot="5400000">
            <a:off x="1072357" y="3429794"/>
            <a:ext cx="6858000" cy="158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5789" name="Footer Placeholder 1">
            <a:extLst>
              <a:ext uri="{FF2B5EF4-FFF2-40B4-BE49-F238E27FC236}">
                <a16:creationId xmlns:a16="http://schemas.microsoft.com/office/drawing/2014/main" id="{A538F727-F360-4727-ACAD-CC4AAC6A430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75790" name="Slide Number Placeholder 2">
            <a:extLst>
              <a:ext uri="{FF2B5EF4-FFF2-40B4-BE49-F238E27FC236}">
                <a16:creationId xmlns:a16="http://schemas.microsoft.com/office/drawing/2014/main" id="{49691C82-5841-4488-B9EB-B42FB8B53A4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770AA-73DD-4365-A49A-D3C11CE161D6}" type="slidenum">
              <a:rPr lang="en-US" altLang="en-US" sz="1400" smtClean="0">
                <a:latin typeface="Times New Roman" panose="02020603050405020304" pitchFamily="18" charset="0"/>
              </a:rPr>
              <a:pPr>
                <a:spcBef>
                  <a:spcPct val="0"/>
                </a:spcBef>
                <a:buFontTx/>
                <a:buNone/>
              </a:pPr>
              <a:t>65</a:t>
            </a:fld>
            <a:endParaRPr lang="en-US" altLang="en-US" sz="1400">
              <a:latin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6" descr="dokumen2.jpg">
            <a:extLst>
              <a:ext uri="{FF2B5EF4-FFF2-40B4-BE49-F238E27FC236}">
                <a16:creationId xmlns:a16="http://schemas.microsoft.com/office/drawing/2014/main" id="{3FFBAF62-4C13-472D-A747-601AC313A399}"/>
              </a:ext>
            </a:extLst>
          </p:cNvPr>
          <p:cNvPicPr>
            <a:picLocks noChangeAspect="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12">
            <a:extLst>
              <a:ext uri="{FF2B5EF4-FFF2-40B4-BE49-F238E27FC236}">
                <a16:creationId xmlns:a16="http://schemas.microsoft.com/office/drawing/2014/main" id="{5C9EED44-32A1-47EA-A290-67932BA947F4}"/>
              </a:ext>
            </a:extLst>
          </p:cNvPr>
          <p:cNvSpPr>
            <a:spLocks noChangeArrowheads="1"/>
          </p:cNvSpPr>
          <p:nvPr/>
        </p:nvSpPr>
        <p:spPr bwMode="auto">
          <a:xfrm>
            <a:off x="71438" y="71438"/>
            <a:ext cx="1711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Impact" panose="020B0806030902050204" pitchFamily="34" charset="0"/>
                <a:cs typeface="Browallia New" panose="020B0604020202020204" pitchFamily="34" charset="-34"/>
              </a:rPr>
              <a:t>Elemen 3</a:t>
            </a:r>
          </a:p>
        </p:txBody>
      </p:sp>
      <p:sp>
        <p:nvSpPr>
          <p:cNvPr id="76804" name="Rectangle 12">
            <a:extLst>
              <a:ext uri="{FF2B5EF4-FFF2-40B4-BE49-F238E27FC236}">
                <a16:creationId xmlns:a16="http://schemas.microsoft.com/office/drawing/2014/main" id="{9644A6C8-0480-4F57-AEBA-99081362DACD}"/>
              </a:ext>
            </a:extLst>
          </p:cNvPr>
          <p:cNvSpPr>
            <a:spLocks noChangeArrowheads="1"/>
          </p:cNvSpPr>
          <p:nvPr/>
        </p:nvSpPr>
        <p:spPr bwMode="auto">
          <a:xfrm>
            <a:off x="4714875" y="58738"/>
            <a:ext cx="1698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Impact" panose="020B0806030902050204" pitchFamily="34" charset="0"/>
                <a:cs typeface="Browallia New" panose="020B0604020202020204" pitchFamily="34" charset="-34"/>
              </a:rPr>
              <a:t>Elemen 4</a:t>
            </a:r>
          </a:p>
        </p:txBody>
      </p:sp>
      <p:sp>
        <p:nvSpPr>
          <p:cNvPr id="76805" name="TextBox 13">
            <a:extLst>
              <a:ext uri="{FF2B5EF4-FFF2-40B4-BE49-F238E27FC236}">
                <a16:creationId xmlns:a16="http://schemas.microsoft.com/office/drawing/2014/main" id="{E24F2AAE-0E51-4778-A86F-FD4E42EEA96E}"/>
              </a:ext>
            </a:extLst>
          </p:cNvPr>
          <p:cNvSpPr txBox="1">
            <a:spLocks noChangeArrowheads="1"/>
          </p:cNvSpPr>
          <p:nvPr/>
        </p:nvSpPr>
        <p:spPr bwMode="auto">
          <a:xfrm>
            <a:off x="71438" y="571500"/>
            <a:ext cx="4216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Peninjauan Ulang Perancangan &amp;</a:t>
            </a:r>
          </a:p>
          <a:p>
            <a:pPr eaLnBrk="1" hangingPunct="1">
              <a:spcBef>
                <a:spcPct val="0"/>
              </a:spcBef>
              <a:buFontTx/>
              <a:buNone/>
            </a:pPr>
            <a:r>
              <a:rPr lang="en-US" altLang="en-US" sz="2800" b="1">
                <a:latin typeface="Brush Script MT" panose="03060802040406070304" pitchFamily="66" charset="0"/>
              </a:rPr>
              <a:t>Kontrak </a:t>
            </a:r>
          </a:p>
        </p:txBody>
      </p:sp>
      <p:sp>
        <p:nvSpPr>
          <p:cNvPr id="76806" name="TextBox 15">
            <a:extLst>
              <a:ext uri="{FF2B5EF4-FFF2-40B4-BE49-F238E27FC236}">
                <a16:creationId xmlns:a16="http://schemas.microsoft.com/office/drawing/2014/main" id="{1A9D2456-0FCC-414E-8A98-EE387F7BCA72}"/>
              </a:ext>
            </a:extLst>
          </p:cNvPr>
          <p:cNvSpPr txBox="1">
            <a:spLocks noChangeArrowheads="1"/>
          </p:cNvSpPr>
          <p:nvPr/>
        </p:nvSpPr>
        <p:spPr bwMode="auto">
          <a:xfrm>
            <a:off x="4751388" y="571500"/>
            <a:ext cx="2900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Pengendalian Dokumen</a:t>
            </a:r>
          </a:p>
        </p:txBody>
      </p:sp>
      <p:cxnSp>
        <p:nvCxnSpPr>
          <p:cNvPr id="21" name="Straight Connector 20">
            <a:extLst>
              <a:ext uri="{FF2B5EF4-FFF2-40B4-BE49-F238E27FC236}">
                <a16:creationId xmlns:a16="http://schemas.microsoft.com/office/drawing/2014/main" id="{0E122479-90B1-4138-8A9A-5D06200FF948}"/>
              </a:ext>
            </a:extLst>
          </p:cNvPr>
          <p:cNvCxnSpPr/>
          <p:nvPr/>
        </p:nvCxnSpPr>
        <p:spPr>
          <a:xfrm>
            <a:off x="34925" y="1524000"/>
            <a:ext cx="4105275"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AC0AA4-2783-4D04-B055-4ECCF42F5754}"/>
              </a:ext>
            </a:extLst>
          </p:cNvPr>
          <p:cNvCxnSpPr/>
          <p:nvPr/>
        </p:nvCxnSpPr>
        <p:spPr>
          <a:xfrm>
            <a:off x="4787900" y="1196975"/>
            <a:ext cx="4356100" cy="476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BDEFC-21EA-4587-87C9-062180659D33}"/>
              </a:ext>
            </a:extLst>
          </p:cNvPr>
          <p:cNvCxnSpPr/>
          <p:nvPr/>
        </p:nvCxnSpPr>
        <p:spPr>
          <a:xfrm rot="5400000">
            <a:off x="1072357" y="3429794"/>
            <a:ext cx="6858000" cy="158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8CAC58-9730-4D3E-8082-F9BC228EB1A4}"/>
              </a:ext>
            </a:extLst>
          </p:cNvPr>
          <p:cNvSpPr/>
          <p:nvPr/>
        </p:nvSpPr>
        <p:spPr>
          <a:xfrm>
            <a:off x="71438" y="1857375"/>
            <a:ext cx="4143375" cy="3084513"/>
          </a:xfrm>
          <a:prstGeom prst="rect">
            <a:avLst/>
          </a:prstGeom>
        </p:spPr>
        <p:txBody>
          <a:bodyPr>
            <a:spAutoFit/>
          </a:bodyPr>
          <a:lstStyle/>
          <a:p>
            <a:pPr marL="365760" indent="-256032" eaLnBrk="1" fontAlgn="auto" hangingPunct="1">
              <a:lnSpc>
                <a:spcPct val="90000"/>
              </a:lnSpc>
              <a:spcAft>
                <a:spcPts val="0"/>
              </a:spcAft>
              <a:buClr>
                <a:schemeClr val="accent3"/>
              </a:buClr>
              <a:buFont typeface="Georgia"/>
              <a:buNone/>
              <a:tabLst>
                <a:tab pos="527552" algn="l"/>
              </a:tabLst>
              <a:defRPr/>
            </a:pPr>
            <a:r>
              <a:rPr lang="en-US" sz="1800" dirty="0">
                <a:latin typeface="Arial Narrow" pitchFamily="34" charset="0"/>
              </a:rPr>
              <a:t>3.1	</a:t>
            </a:r>
            <a:r>
              <a:rPr lang="en-US" sz="1800" dirty="0" err="1">
                <a:latin typeface="Arial Narrow" pitchFamily="34" charset="0"/>
              </a:rPr>
              <a:t>Pengendalian</a:t>
            </a:r>
            <a:r>
              <a:rPr lang="en-US" sz="1800" dirty="0">
                <a:latin typeface="Arial Narrow" pitchFamily="34" charset="0"/>
              </a:rPr>
              <a:t> </a:t>
            </a:r>
            <a:r>
              <a:rPr lang="en-US" sz="1800" dirty="0" err="1">
                <a:latin typeface="Arial Narrow" pitchFamily="34" charset="0"/>
              </a:rPr>
              <a:t>Perancangan</a:t>
            </a:r>
            <a:endParaRPr lang="en-US" sz="1800" dirty="0">
              <a:latin typeface="Arial Narrow" pitchFamily="34" charset="0"/>
            </a:endParaRPr>
          </a:p>
          <a:p>
            <a:pPr marL="738572" lvl="1" indent="-211021" eaLnBrk="1" fontAlgn="auto" hangingPunct="1">
              <a:lnSpc>
                <a:spcPct val="90000"/>
              </a:lnSpc>
              <a:spcAft>
                <a:spcPts val="0"/>
              </a:spcAft>
              <a:buFont typeface="Georgia"/>
              <a:buChar char="▫"/>
              <a:tabLst>
                <a:tab pos="527552" algn="l"/>
              </a:tabLst>
              <a:defRPr/>
            </a:pPr>
            <a:r>
              <a:rPr lang="en-US" sz="1800" dirty="0" err="1">
                <a:latin typeface="Arial Narrow" pitchFamily="34" charset="0"/>
              </a:rPr>
              <a:t>Pelaksanaan</a:t>
            </a:r>
            <a:r>
              <a:rPr lang="en-US" sz="1800" dirty="0">
                <a:latin typeface="Arial Narrow" pitchFamily="34" charset="0"/>
              </a:rPr>
              <a:t> </a:t>
            </a:r>
            <a:r>
              <a:rPr lang="en-US" sz="1800" dirty="0" err="1">
                <a:latin typeface="Arial Narrow" pitchFamily="34" charset="0"/>
              </a:rPr>
              <a:t>kegiatan</a:t>
            </a:r>
            <a:r>
              <a:rPr lang="en-US" sz="1800" dirty="0">
                <a:latin typeface="Arial Narrow" pitchFamily="34" charset="0"/>
              </a:rPr>
              <a:t> </a:t>
            </a:r>
            <a:r>
              <a:rPr lang="en-US" sz="1800" dirty="0" err="1">
                <a:latin typeface="Arial Narrow" pitchFamily="34" charset="0"/>
              </a:rPr>
              <a:t>identifikasi</a:t>
            </a:r>
            <a:r>
              <a:rPr lang="en-US" sz="1800" dirty="0">
                <a:latin typeface="Arial Narrow" pitchFamily="34" charset="0"/>
              </a:rPr>
              <a:t> </a:t>
            </a:r>
            <a:r>
              <a:rPr lang="en-US" sz="1800" dirty="0" err="1">
                <a:latin typeface="Arial Narrow" pitchFamily="34" charset="0"/>
              </a:rPr>
              <a:t>bahaya</a:t>
            </a:r>
            <a:r>
              <a:rPr lang="en-US" sz="1800" dirty="0">
                <a:latin typeface="Arial Narrow" pitchFamily="34" charset="0"/>
              </a:rPr>
              <a:t> &amp; </a:t>
            </a:r>
            <a:r>
              <a:rPr lang="en-US" sz="1800" dirty="0" err="1">
                <a:latin typeface="Arial Narrow" pitchFamily="34" charset="0"/>
              </a:rPr>
              <a:t>penilaian</a:t>
            </a:r>
            <a:r>
              <a:rPr lang="en-US" sz="1800" dirty="0">
                <a:latin typeface="Arial Narrow" pitchFamily="34" charset="0"/>
              </a:rPr>
              <a:t> </a:t>
            </a:r>
            <a:r>
              <a:rPr lang="en-US" sz="1800" dirty="0" err="1">
                <a:latin typeface="Arial Narrow" pitchFamily="34" charset="0"/>
              </a:rPr>
              <a:t>risiko</a:t>
            </a:r>
            <a:r>
              <a:rPr lang="en-US" sz="1800" dirty="0">
                <a:latin typeface="Arial Narrow" pitchFamily="34" charset="0"/>
              </a:rPr>
              <a:t> </a:t>
            </a:r>
            <a:r>
              <a:rPr lang="en-US" sz="1800" dirty="0" err="1">
                <a:latin typeface="Arial Narrow" pitchFamily="34" charset="0"/>
              </a:rPr>
              <a:t>saat</a:t>
            </a:r>
            <a:r>
              <a:rPr lang="en-US" sz="1800" dirty="0">
                <a:latin typeface="Arial Narrow" pitchFamily="34" charset="0"/>
              </a:rPr>
              <a:t> </a:t>
            </a:r>
            <a:r>
              <a:rPr lang="en-US" sz="1800" dirty="0" err="1">
                <a:latin typeface="Arial Narrow" pitchFamily="34" charset="0"/>
              </a:rPr>
              <a:t>desain</a:t>
            </a:r>
            <a:r>
              <a:rPr lang="en-US" sz="1800" dirty="0">
                <a:latin typeface="Arial Narrow" pitchFamily="34" charset="0"/>
              </a:rPr>
              <a:t>/re-</a:t>
            </a:r>
            <a:r>
              <a:rPr lang="en-US" sz="1800" dirty="0" err="1">
                <a:latin typeface="Arial Narrow" pitchFamily="34" charset="0"/>
              </a:rPr>
              <a:t>desain</a:t>
            </a:r>
            <a:endParaRPr lang="en-US" sz="1800" dirty="0">
              <a:latin typeface="Arial Narrow" pitchFamily="34" charset="0"/>
            </a:endParaRPr>
          </a:p>
          <a:p>
            <a:pPr marL="738572" lvl="1" indent="-211021" eaLnBrk="1" fontAlgn="auto" hangingPunct="1">
              <a:lnSpc>
                <a:spcPct val="90000"/>
              </a:lnSpc>
              <a:spcAft>
                <a:spcPts val="0"/>
              </a:spcAft>
              <a:buFont typeface="Georgia"/>
              <a:buChar char="▫"/>
              <a:tabLst>
                <a:tab pos="527552" algn="l"/>
              </a:tabLst>
              <a:defRPr/>
            </a:pPr>
            <a:r>
              <a:rPr lang="en-US" sz="1800" dirty="0" err="1">
                <a:latin typeface="Arial Narrow" pitchFamily="34" charset="0"/>
              </a:rPr>
              <a:t>Verifikasi</a:t>
            </a:r>
            <a:r>
              <a:rPr lang="en-US" sz="1800" dirty="0">
                <a:latin typeface="Arial Narrow" pitchFamily="34" charset="0"/>
              </a:rPr>
              <a:t> </a:t>
            </a:r>
            <a:r>
              <a:rPr lang="en-US" sz="1800" dirty="0" err="1">
                <a:latin typeface="Arial Narrow" pitchFamily="34" charset="0"/>
              </a:rPr>
              <a:t>pemenuhan</a:t>
            </a:r>
            <a:r>
              <a:rPr lang="en-US" sz="1800" dirty="0">
                <a:latin typeface="Arial Narrow" pitchFamily="34" charset="0"/>
              </a:rPr>
              <a:t> </a:t>
            </a:r>
            <a:r>
              <a:rPr lang="en-US" sz="1800" dirty="0" err="1">
                <a:latin typeface="Arial Narrow" pitchFamily="34" charset="0"/>
              </a:rPr>
              <a:t>aspek</a:t>
            </a:r>
            <a:r>
              <a:rPr lang="en-US" sz="1800" dirty="0">
                <a:latin typeface="Arial Narrow" pitchFamily="34" charset="0"/>
              </a:rPr>
              <a:t> K3 </a:t>
            </a:r>
            <a:r>
              <a:rPr lang="en-US" sz="1800" dirty="0" err="1">
                <a:latin typeface="Arial Narrow" pitchFamily="34" charset="0"/>
              </a:rPr>
              <a:t>rancangan</a:t>
            </a:r>
            <a:r>
              <a:rPr lang="en-US" sz="1800" dirty="0">
                <a:latin typeface="Arial Narrow" pitchFamily="34" charset="0"/>
              </a:rPr>
              <a:t> &amp; </a:t>
            </a:r>
            <a:r>
              <a:rPr lang="en-US" sz="1800" dirty="0" err="1">
                <a:latin typeface="Arial Narrow" pitchFamily="34" charset="0"/>
              </a:rPr>
              <a:t>dokumentasinya</a:t>
            </a:r>
            <a:endParaRPr lang="en-US" sz="1800" dirty="0">
              <a:latin typeface="Arial Narrow" pitchFamily="34" charset="0"/>
            </a:endParaRPr>
          </a:p>
          <a:p>
            <a:pPr marL="738572" lvl="1" indent="-211021" eaLnBrk="1" fontAlgn="auto" hangingPunct="1">
              <a:lnSpc>
                <a:spcPct val="90000"/>
              </a:lnSpc>
              <a:spcAft>
                <a:spcPts val="0"/>
              </a:spcAft>
              <a:buFont typeface="Georgia"/>
              <a:buChar char="▫"/>
              <a:tabLst>
                <a:tab pos="527552" algn="l"/>
              </a:tabLst>
              <a:defRPr/>
            </a:pPr>
            <a:endParaRPr lang="en-US" sz="1800" dirty="0">
              <a:latin typeface="Arial Narrow" pitchFamily="34" charset="0"/>
            </a:endParaRPr>
          </a:p>
          <a:p>
            <a:pPr marL="365760" indent="-256032" eaLnBrk="1" fontAlgn="auto" hangingPunct="1">
              <a:lnSpc>
                <a:spcPct val="90000"/>
              </a:lnSpc>
              <a:spcAft>
                <a:spcPts val="0"/>
              </a:spcAft>
              <a:buClr>
                <a:schemeClr val="accent3"/>
              </a:buClr>
              <a:buFont typeface="Georgia"/>
              <a:buNone/>
              <a:tabLst>
                <a:tab pos="527552" algn="l"/>
              </a:tabLst>
              <a:defRPr/>
            </a:pPr>
            <a:r>
              <a:rPr lang="en-US" sz="1800" dirty="0">
                <a:latin typeface="Arial Narrow" pitchFamily="34" charset="0"/>
              </a:rPr>
              <a:t>3.2	</a:t>
            </a:r>
            <a:r>
              <a:rPr lang="en-US" sz="1800" dirty="0" err="1">
                <a:latin typeface="Arial Narrow" pitchFamily="34" charset="0"/>
              </a:rPr>
              <a:t>Peninjauan</a:t>
            </a:r>
            <a:r>
              <a:rPr lang="en-US" sz="1800" dirty="0">
                <a:latin typeface="Arial Narrow" pitchFamily="34" charset="0"/>
              </a:rPr>
              <a:t> </a:t>
            </a:r>
            <a:r>
              <a:rPr lang="en-US" sz="1800" dirty="0" err="1">
                <a:latin typeface="Arial Narrow" pitchFamily="34" charset="0"/>
              </a:rPr>
              <a:t>Ulang</a:t>
            </a:r>
            <a:r>
              <a:rPr lang="en-US" sz="1800" dirty="0">
                <a:latin typeface="Arial Narrow" pitchFamily="34" charset="0"/>
              </a:rPr>
              <a:t> </a:t>
            </a:r>
            <a:r>
              <a:rPr lang="en-US" sz="1800" dirty="0" err="1">
                <a:latin typeface="Arial Narrow" pitchFamily="34" charset="0"/>
              </a:rPr>
              <a:t>Kontrak</a:t>
            </a:r>
            <a:endParaRPr lang="en-US" sz="1800" dirty="0">
              <a:latin typeface="Arial Narrow" pitchFamily="34" charset="0"/>
            </a:endParaRPr>
          </a:p>
          <a:p>
            <a:pPr marL="738572" lvl="1" indent="-211021" eaLnBrk="1" fontAlgn="auto" hangingPunct="1">
              <a:lnSpc>
                <a:spcPct val="90000"/>
              </a:lnSpc>
              <a:spcAft>
                <a:spcPts val="0"/>
              </a:spcAft>
              <a:buFont typeface="Georgia"/>
              <a:buChar char="▫"/>
              <a:tabLst>
                <a:tab pos="527552" algn="l"/>
              </a:tabLst>
              <a:defRPr/>
            </a:pPr>
            <a:r>
              <a:rPr lang="en-US" sz="1800" dirty="0" err="1">
                <a:latin typeface="Arial Narrow" pitchFamily="34" charset="0"/>
              </a:rPr>
              <a:t>Kontrak</a:t>
            </a:r>
            <a:r>
              <a:rPr lang="en-US" sz="1800" dirty="0">
                <a:latin typeface="Arial Narrow" pitchFamily="34" charset="0"/>
              </a:rPr>
              <a:t> </a:t>
            </a:r>
            <a:r>
              <a:rPr lang="en-US" sz="1800" dirty="0" err="1">
                <a:latin typeface="Arial Narrow" pitchFamily="34" charset="0"/>
              </a:rPr>
              <a:t>direview</a:t>
            </a:r>
            <a:r>
              <a:rPr lang="en-US" sz="1800" dirty="0">
                <a:latin typeface="Arial Narrow" pitchFamily="34" charset="0"/>
              </a:rPr>
              <a:t> </a:t>
            </a:r>
            <a:r>
              <a:rPr lang="en-US" sz="1800" dirty="0" err="1">
                <a:latin typeface="Arial Narrow" pitchFamily="34" charset="0"/>
              </a:rPr>
              <a:t>oleh</a:t>
            </a:r>
            <a:r>
              <a:rPr lang="en-US" sz="1800" dirty="0">
                <a:latin typeface="Arial Narrow" pitchFamily="34" charset="0"/>
              </a:rPr>
              <a:t> </a:t>
            </a:r>
            <a:r>
              <a:rPr lang="en-US" sz="1800" dirty="0" err="1">
                <a:latin typeface="Arial Narrow" pitchFamily="34" charset="0"/>
              </a:rPr>
              <a:t>personil</a:t>
            </a:r>
            <a:r>
              <a:rPr lang="en-US" sz="1800" dirty="0">
                <a:latin typeface="Arial Narrow" pitchFamily="34" charset="0"/>
              </a:rPr>
              <a:t> yang </a:t>
            </a:r>
            <a:r>
              <a:rPr lang="en-US" sz="1800" dirty="0" err="1">
                <a:latin typeface="Arial Narrow" pitchFamily="34" charset="0"/>
              </a:rPr>
              <a:t>ditunjuk</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memastikan</a:t>
            </a:r>
            <a:r>
              <a:rPr lang="en-US" sz="1800" dirty="0">
                <a:latin typeface="Arial Narrow" pitchFamily="34" charset="0"/>
              </a:rPr>
              <a:t> </a:t>
            </a:r>
            <a:r>
              <a:rPr lang="en-US" sz="1800" dirty="0" err="1">
                <a:latin typeface="Arial Narrow" pitchFamily="34" charset="0"/>
              </a:rPr>
              <a:t>pemenuhan</a:t>
            </a:r>
            <a:r>
              <a:rPr lang="en-US" sz="1800" dirty="0">
                <a:latin typeface="Arial Narrow" pitchFamily="34" charset="0"/>
              </a:rPr>
              <a:t> </a:t>
            </a:r>
            <a:r>
              <a:rPr lang="en-US" sz="1800" dirty="0" err="1">
                <a:latin typeface="Arial Narrow" pitchFamily="34" charset="0"/>
              </a:rPr>
              <a:t>syarat</a:t>
            </a:r>
            <a:r>
              <a:rPr lang="en-US" sz="1800" dirty="0">
                <a:latin typeface="Arial Narrow" pitchFamily="34" charset="0"/>
              </a:rPr>
              <a:t> K3 </a:t>
            </a:r>
            <a:r>
              <a:rPr lang="en-US" sz="1800" dirty="0" err="1">
                <a:latin typeface="Arial Narrow" pitchFamily="34" charset="0"/>
              </a:rPr>
              <a:t>oleh</a:t>
            </a:r>
            <a:r>
              <a:rPr lang="en-US" sz="1800" dirty="0">
                <a:latin typeface="Arial Narrow" pitchFamily="34" charset="0"/>
              </a:rPr>
              <a:t> </a:t>
            </a:r>
            <a:r>
              <a:rPr lang="en-US" sz="1800" dirty="0" err="1">
                <a:latin typeface="Arial Narrow" pitchFamily="34" charset="0"/>
              </a:rPr>
              <a:t>pelanggan</a:t>
            </a:r>
            <a:endParaRPr lang="en-US" sz="1800" dirty="0">
              <a:latin typeface="Arial Narrow" pitchFamily="34" charset="0"/>
            </a:endParaRPr>
          </a:p>
          <a:p>
            <a:pPr marL="738572" lvl="1" indent="-211021" eaLnBrk="1" fontAlgn="auto" hangingPunct="1">
              <a:lnSpc>
                <a:spcPct val="90000"/>
              </a:lnSpc>
              <a:spcAft>
                <a:spcPts val="0"/>
              </a:spcAft>
              <a:buFont typeface="Georgia"/>
              <a:buChar char="▫"/>
              <a:tabLst>
                <a:tab pos="527552" algn="l"/>
              </a:tabLst>
              <a:defRPr/>
            </a:pPr>
            <a:r>
              <a:rPr lang="en-US" sz="1800" dirty="0" err="1">
                <a:latin typeface="Arial Narrow" pitchFamily="34" charset="0"/>
              </a:rPr>
              <a:t>Dokumentasi</a:t>
            </a:r>
            <a:r>
              <a:rPr lang="en-US" sz="1800" dirty="0">
                <a:latin typeface="Arial Narrow" pitchFamily="34" charset="0"/>
              </a:rPr>
              <a:t> </a:t>
            </a:r>
            <a:r>
              <a:rPr lang="en-US" sz="1800" dirty="0" err="1">
                <a:latin typeface="Arial Narrow" pitchFamily="34" charset="0"/>
              </a:rPr>
              <a:t>hasil</a:t>
            </a:r>
            <a:r>
              <a:rPr lang="en-US" sz="1800" dirty="0">
                <a:latin typeface="Arial Narrow" pitchFamily="34" charset="0"/>
              </a:rPr>
              <a:t> review </a:t>
            </a:r>
            <a:r>
              <a:rPr lang="en-US" sz="1800" dirty="0" err="1">
                <a:latin typeface="Arial Narrow" pitchFamily="34" charset="0"/>
              </a:rPr>
              <a:t>kontrak</a:t>
            </a:r>
            <a:endParaRPr lang="en-US" sz="1800" dirty="0">
              <a:latin typeface="Arial Narrow" pitchFamily="34" charset="0"/>
            </a:endParaRPr>
          </a:p>
        </p:txBody>
      </p:sp>
      <p:sp>
        <p:nvSpPr>
          <p:cNvPr id="15" name="Rectangle 14">
            <a:extLst>
              <a:ext uri="{FF2B5EF4-FFF2-40B4-BE49-F238E27FC236}">
                <a16:creationId xmlns:a16="http://schemas.microsoft.com/office/drawing/2014/main" id="{F51A6CCC-DC11-4EE2-A42B-3C246214B435}"/>
              </a:ext>
            </a:extLst>
          </p:cNvPr>
          <p:cNvSpPr/>
          <p:nvPr/>
        </p:nvSpPr>
        <p:spPr>
          <a:xfrm>
            <a:off x="4678363" y="1412875"/>
            <a:ext cx="4286250" cy="2586038"/>
          </a:xfrm>
          <a:prstGeom prst="rect">
            <a:avLst/>
          </a:prstGeom>
        </p:spPr>
        <p:txBody>
          <a:bodyPr>
            <a:spAutoFit/>
          </a:bodyPr>
          <a:lstStyle/>
          <a:p>
            <a:pPr marL="369286" indent="-369286" defTabSz="902699" eaLnBrk="1" fontAlgn="auto" hangingPunct="1">
              <a:spcAft>
                <a:spcPts val="0"/>
              </a:spcAft>
              <a:buClr>
                <a:schemeClr val="accent3"/>
              </a:buClr>
              <a:buFont typeface="Georgia"/>
              <a:buNone/>
              <a:tabLst>
                <a:tab pos="369286" algn="l"/>
              </a:tabLst>
              <a:defRPr/>
            </a:pPr>
            <a:r>
              <a:rPr lang="en-US" sz="1800" dirty="0">
                <a:latin typeface="Arial Narrow" pitchFamily="34" charset="0"/>
              </a:rPr>
              <a:t>4.1	 </a:t>
            </a:r>
            <a:r>
              <a:rPr lang="en-US" sz="1800" dirty="0" err="1">
                <a:latin typeface="Arial Narrow" pitchFamily="34" charset="0"/>
              </a:rPr>
              <a:t>Persetujuan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Pengeluaran</a:t>
            </a:r>
            <a:r>
              <a:rPr lang="en-US" sz="1800" dirty="0">
                <a:latin typeface="Arial Narrow" pitchFamily="34" charset="0"/>
              </a:rPr>
              <a:t> </a:t>
            </a:r>
            <a:r>
              <a:rPr lang="en-US" sz="1800" dirty="0" err="1">
                <a:latin typeface="Arial Narrow" pitchFamily="34" charset="0"/>
              </a:rPr>
              <a:t>Dokumen</a:t>
            </a:r>
            <a:endParaRPr lang="en-US" sz="1800" dirty="0">
              <a:latin typeface="Arial Narrow" pitchFamily="34" charset="0"/>
            </a:endParaRPr>
          </a:p>
          <a:p>
            <a:pPr marL="531948" lvl="1" indent="-162662" defTabSz="902699" eaLnBrk="1" fontAlgn="auto" hangingPunct="1">
              <a:spcAft>
                <a:spcPts val="0"/>
              </a:spcAft>
              <a:buFont typeface="Georgia"/>
              <a:buChar char="▫"/>
              <a:tabLst>
                <a:tab pos="531948" algn="l"/>
              </a:tabLst>
              <a:defRPr/>
            </a:pPr>
            <a:r>
              <a:rPr lang="en-US" sz="1800" dirty="0" err="1">
                <a:latin typeface="Arial Narrow" pitchFamily="34" charset="0"/>
              </a:rPr>
              <a:t>Terdapat</a:t>
            </a:r>
            <a:r>
              <a:rPr lang="en-US" sz="1800" dirty="0">
                <a:latin typeface="Arial Narrow" pitchFamily="34" charset="0"/>
              </a:rPr>
              <a:t> </a:t>
            </a:r>
            <a:r>
              <a:rPr lang="en-US" sz="1800" dirty="0" err="1">
                <a:latin typeface="Arial Narrow" pitchFamily="34" charset="0"/>
              </a:rPr>
              <a:t>sistem</a:t>
            </a:r>
            <a:r>
              <a:rPr lang="en-US" sz="1800" dirty="0">
                <a:latin typeface="Arial Narrow" pitchFamily="34" charset="0"/>
              </a:rPr>
              <a:t> </a:t>
            </a:r>
            <a:r>
              <a:rPr lang="en-US" sz="1800" dirty="0" err="1">
                <a:latin typeface="Arial Narrow" pitchFamily="34" charset="0"/>
              </a:rPr>
              <a:t>identifikasi</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K3</a:t>
            </a:r>
          </a:p>
          <a:p>
            <a:pPr marL="531948" lvl="1" indent="-162662" defTabSz="902699" eaLnBrk="1" fontAlgn="auto" hangingPunct="1">
              <a:spcAft>
                <a:spcPts val="0"/>
              </a:spcAft>
              <a:buFont typeface="Georgia"/>
              <a:buChar char="▫"/>
              <a:tabLst>
                <a:tab pos="531948" algn="l"/>
              </a:tabLst>
              <a:defRPr/>
            </a:pPr>
            <a:r>
              <a:rPr lang="en-US" sz="1800" dirty="0" err="1">
                <a:latin typeface="Arial Narrow" pitchFamily="34" charset="0"/>
              </a:rPr>
              <a:t>Distribusi</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K3</a:t>
            </a:r>
          </a:p>
          <a:p>
            <a:pPr marL="531948" lvl="1" indent="-162662" defTabSz="902699" eaLnBrk="1" fontAlgn="auto" hangingPunct="1">
              <a:spcAft>
                <a:spcPts val="0"/>
              </a:spcAft>
              <a:buFont typeface="Georgia"/>
              <a:buChar char="▫"/>
              <a:tabLst>
                <a:tab pos="531948" algn="l"/>
              </a:tabLst>
              <a:defRPr/>
            </a:pPr>
            <a:r>
              <a:rPr lang="en-US" sz="1800" dirty="0" err="1">
                <a:latin typeface="Arial Narrow" pitchFamily="34" charset="0"/>
              </a:rPr>
              <a:t>Menjamin</a:t>
            </a:r>
            <a:r>
              <a:rPr lang="en-US" sz="1800" dirty="0">
                <a:latin typeface="Arial Narrow" pitchFamily="34" charset="0"/>
              </a:rPr>
              <a:t> </a:t>
            </a:r>
            <a:r>
              <a:rPr lang="en-US" sz="1800" dirty="0" err="1">
                <a:latin typeface="Arial Narrow" pitchFamily="34" charset="0"/>
              </a:rPr>
              <a:t>peredaran</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a:t>
            </a:r>
            <a:r>
              <a:rPr lang="en-US" sz="1800" dirty="0" err="1">
                <a:latin typeface="Arial Narrow" pitchFamily="34" charset="0"/>
              </a:rPr>
              <a:t>versi</a:t>
            </a:r>
            <a:r>
              <a:rPr lang="en-US" sz="1800" dirty="0">
                <a:latin typeface="Arial Narrow" pitchFamily="34" charset="0"/>
              </a:rPr>
              <a:t> </a:t>
            </a:r>
            <a:r>
              <a:rPr lang="en-US" sz="1800" dirty="0" err="1">
                <a:latin typeface="Arial Narrow" pitchFamily="34" charset="0"/>
              </a:rPr>
              <a:t>terkini</a:t>
            </a:r>
            <a:endParaRPr lang="en-US" sz="1800" dirty="0">
              <a:latin typeface="Arial Narrow" pitchFamily="34" charset="0"/>
            </a:endParaRPr>
          </a:p>
          <a:p>
            <a:pPr marL="738572" lvl="1" indent="-105510" defTabSz="902699" eaLnBrk="1" fontAlgn="auto" hangingPunct="1">
              <a:spcAft>
                <a:spcPts val="0"/>
              </a:spcAft>
              <a:buFont typeface="Georgia"/>
              <a:buChar char="▫"/>
              <a:tabLst>
                <a:tab pos="633062" algn="l"/>
              </a:tabLst>
              <a:defRPr/>
            </a:pPr>
            <a:endParaRPr lang="en-US" sz="1800" dirty="0">
              <a:latin typeface="Arial Narrow" pitchFamily="34" charset="0"/>
            </a:endParaRPr>
          </a:p>
          <a:p>
            <a:pPr marL="369286" indent="-369286" defTabSz="902699" eaLnBrk="1" fontAlgn="auto" hangingPunct="1">
              <a:spcAft>
                <a:spcPts val="0"/>
              </a:spcAft>
              <a:buClr>
                <a:schemeClr val="accent3"/>
              </a:buClr>
              <a:buFont typeface="Georgia"/>
              <a:buNone/>
              <a:tabLst>
                <a:tab pos="369286" algn="l"/>
              </a:tabLst>
              <a:defRPr/>
            </a:pPr>
            <a:r>
              <a:rPr lang="en-US" sz="1800" dirty="0">
                <a:latin typeface="Arial Narrow" pitchFamily="34" charset="0"/>
              </a:rPr>
              <a:t>4.2 </a:t>
            </a:r>
            <a:r>
              <a:rPr lang="en-US" sz="1800" dirty="0" err="1">
                <a:latin typeface="Arial Narrow" pitchFamily="34" charset="0"/>
              </a:rPr>
              <a:t>Perubahan</a:t>
            </a:r>
            <a:r>
              <a:rPr lang="en-US" sz="1800" dirty="0">
                <a:latin typeface="Arial Narrow" pitchFamily="34" charset="0"/>
              </a:rPr>
              <a:t> </a:t>
            </a:r>
            <a:r>
              <a:rPr lang="en-US" sz="1800" dirty="0" err="1">
                <a:latin typeface="Arial Narrow" pitchFamily="34" charset="0"/>
              </a:rPr>
              <a:t>dan</a:t>
            </a:r>
            <a:r>
              <a:rPr lang="en-US" sz="1800" dirty="0">
                <a:latin typeface="Arial Narrow" pitchFamily="34" charset="0"/>
              </a:rPr>
              <a:t> </a:t>
            </a:r>
            <a:r>
              <a:rPr lang="en-US" sz="1800" dirty="0" err="1">
                <a:latin typeface="Arial Narrow" pitchFamily="34" charset="0"/>
              </a:rPr>
              <a:t>Modifikasi</a:t>
            </a:r>
            <a:r>
              <a:rPr lang="en-US" sz="1800" dirty="0">
                <a:latin typeface="Arial Narrow" pitchFamily="34" charset="0"/>
              </a:rPr>
              <a:t> </a:t>
            </a:r>
            <a:r>
              <a:rPr lang="en-US" sz="1800" dirty="0" err="1">
                <a:latin typeface="Arial Narrow" pitchFamily="34" charset="0"/>
              </a:rPr>
              <a:t>Dokumen</a:t>
            </a:r>
            <a:endParaRPr lang="en-US" sz="1800" dirty="0">
              <a:latin typeface="Arial Narrow" pitchFamily="34" charset="0"/>
            </a:endParaRPr>
          </a:p>
          <a:p>
            <a:pPr marL="531948" lvl="1" indent="-162662" defTabSz="902699" eaLnBrk="1" fontAlgn="auto" hangingPunct="1">
              <a:spcAft>
                <a:spcPts val="0"/>
              </a:spcAft>
              <a:buFont typeface="Georgia"/>
              <a:buChar char="▫"/>
              <a:tabLst>
                <a:tab pos="531948" algn="l"/>
              </a:tabLst>
              <a:defRPr/>
            </a:pPr>
            <a:r>
              <a:rPr lang="en-US" sz="1800" dirty="0" err="1">
                <a:latin typeface="Arial Narrow" pitchFamily="34" charset="0"/>
              </a:rPr>
              <a:t>Prosedur</a:t>
            </a:r>
            <a:r>
              <a:rPr lang="en-US" sz="1800" dirty="0">
                <a:latin typeface="Arial Narrow" pitchFamily="34" charset="0"/>
              </a:rPr>
              <a:t> </a:t>
            </a:r>
            <a:r>
              <a:rPr lang="en-US" sz="1800" dirty="0" err="1">
                <a:latin typeface="Arial Narrow" pitchFamily="34" charset="0"/>
              </a:rPr>
              <a:t>untuk</a:t>
            </a:r>
            <a:r>
              <a:rPr lang="en-US" sz="1800" dirty="0">
                <a:latin typeface="Arial Narrow" pitchFamily="34" charset="0"/>
              </a:rPr>
              <a:t> </a:t>
            </a:r>
            <a:r>
              <a:rPr lang="en-US" sz="1800" dirty="0" err="1">
                <a:latin typeface="Arial Narrow" pitchFamily="34" charset="0"/>
              </a:rPr>
              <a:t>perubahan</a:t>
            </a:r>
            <a:r>
              <a:rPr lang="en-US" sz="1800" dirty="0">
                <a:latin typeface="Arial Narrow" pitchFamily="34" charset="0"/>
              </a:rPr>
              <a:t>/</a:t>
            </a:r>
            <a:r>
              <a:rPr lang="en-US" sz="1800" dirty="0" err="1">
                <a:latin typeface="Arial Narrow" pitchFamily="34" charset="0"/>
              </a:rPr>
              <a:t>revisi</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K3</a:t>
            </a:r>
          </a:p>
          <a:p>
            <a:pPr marL="531948" lvl="1" indent="-162662" defTabSz="902699" eaLnBrk="1" fontAlgn="auto" hangingPunct="1">
              <a:spcAft>
                <a:spcPts val="0"/>
              </a:spcAft>
              <a:buFont typeface="Georgia"/>
              <a:buChar char="▫"/>
              <a:tabLst>
                <a:tab pos="531948" algn="l"/>
              </a:tabLst>
              <a:defRPr/>
            </a:pPr>
            <a:r>
              <a:rPr lang="en-US" sz="1800" dirty="0" err="1">
                <a:latin typeface="Arial Narrow" pitchFamily="34" charset="0"/>
              </a:rPr>
              <a:t>Daftar</a:t>
            </a:r>
            <a:r>
              <a:rPr lang="en-US" sz="1800" dirty="0">
                <a:latin typeface="Arial Narrow" pitchFamily="34" charset="0"/>
              </a:rPr>
              <a:t> </a:t>
            </a:r>
            <a:r>
              <a:rPr lang="en-US" sz="1800" dirty="0" err="1">
                <a:latin typeface="Arial Narrow" pitchFamily="34" charset="0"/>
              </a:rPr>
              <a:t>induk</a:t>
            </a:r>
            <a:r>
              <a:rPr lang="en-US" sz="1800" dirty="0">
                <a:latin typeface="Arial Narrow" pitchFamily="34" charset="0"/>
              </a:rPr>
              <a:t> </a:t>
            </a:r>
            <a:r>
              <a:rPr lang="en-US" sz="1800" dirty="0" err="1">
                <a:latin typeface="Arial Narrow" pitchFamily="34" charset="0"/>
              </a:rPr>
              <a:t>dokumen</a:t>
            </a:r>
            <a:r>
              <a:rPr lang="en-US" sz="1800" dirty="0">
                <a:latin typeface="Arial Narrow" pitchFamily="34" charset="0"/>
              </a:rPr>
              <a:t> K3</a:t>
            </a:r>
          </a:p>
        </p:txBody>
      </p:sp>
      <p:sp>
        <p:nvSpPr>
          <p:cNvPr id="76812" name="Footer Placeholder 1">
            <a:extLst>
              <a:ext uri="{FF2B5EF4-FFF2-40B4-BE49-F238E27FC236}">
                <a16:creationId xmlns:a16="http://schemas.microsoft.com/office/drawing/2014/main" id="{D502A060-438F-4E22-858D-7B41C9B26DD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76813" name="Slide Number Placeholder 2">
            <a:extLst>
              <a:ext uri="{FF2B5EF4-FFF2-40B4-BE49-F238E27FC236}">
                <a16:creationId xmlns:a16="http://schemas.microsoft.com/office/drawing/2014/main" id="{65E6594E-6ACA-4E6A-B09B-90E0C74897B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8DAF624-3C4D-4A8D-8499-9586FC25F88D}" type="slidenum">
              <a:rPr lang="en-US" altLang="en-US" sz="1400" smtClean="0">
                <a:latin typeface="Times New Roman" panose="02020603050405020304" pitchFamily="18" charset="0"/>
              </a:rPr>
              <a:pPr>
                <a:spcBef>
                  <a:spcPct val="0"/>
                </a:spcBef>
                <a:buFontTx/>
                <a:buNone/>
              </a:pPr>
              <a:t>66</a:t>
            </a:fld>
            <a:endParaRPr lang="en-US" altLang="en-US" sz="1400">
              <a:latin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2">
            <a:extLst>
              <a:ext uri="{FF2B5EF4-FFF2-40B4-BE49-F238E27FC236}">
                <a16:creationId xmlns:a16="http://schemas.microsoft.com/office/drawing/2014/main" id="{C6D231DF-DAE1-46AE-982A-BB23E179E867}"/>
              </a:ext>
            </a:extLst>
          </p:cNvPr>
          <p:cNvSpPr>
            <a:spLocks noChangeArrowheads="1"/>
          </p:cNvSpPr>
          <p:nvPr/>
        </p:nvSpPr>
        <p:spPr bwMode="auto">
          <a:xfrm>
            <a:off x="71438" y="71438"/>
            <a:ext cx="1714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FF0000"/>
                </a:solidFill>
                <a:latin typeface="Impact" panose="020B0806030902050204" pitchFamily="34" charset="0"/>
                <a:cs typeface="Browallia New" panose="020B0604020202020204" pitchFamily="34" charset="-34"/>
              </a:rPr>
              <a:t>Elemen 5</a:t>
            </a:r>
          </a:p>
        </p:txBody>
      </p:sp>
      <p:sp>
        <p:nvSpPr>
          <p:cNvPr id="77827" name="Rectangle 12">
            <a:extLst>
              <a:ext uri="{FF2B5EF4-FFF2-40B4-BE49-F238E27FC236}">
                <a16:creationId xmlns:a16="http://schemas.microsoft.com/office/drawing/2014/main" id="{C03D5CE8-6437-4E9C-9428-84A5A245DB9E}"/>
              </a:ext>
            </a:extLst>
          </p:cNvPr>
          <p:cNvSpPr>
            <a:spLocks noChangeArrowheads="1"/>
          </p:cNvSpPr>
          <p:nvPr/>
        </p:nvSpPr>
        <p:spPr bwMode="auto">
          <a:xfrm>
            <a:off x="4714875" y="58738"/>
            <a:ext cx="1716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FF0000"/>
                </a:solidFill>
                <a:latin typeface="Impact" panose="020B0806030902050204" pitchFamily="34" charset="0"/>
                <a:cs typeface="Browallia New" panose="020B0604020202020204" pitchFamily="34" charset="-34"/>
              </a:rPr>
              <a:t>Elemen 6</a:t>
            </a:r>
          </a:p>
        </p:txBody>
      </p:sp>
      <p:sp>
        <p:nvSpPr>
          <p:cNvPr id="77828" name="TextBox 13">
            <a:extLst>
              <a:ext uri="{FF2B5EF4-FFF2-40B4-BE49-F238E27FC236}">
                <a16:creationId xmlns:a16="http://schemas.microsoft.com/office/drawing/2014/main" id="{850E4826-C544-4426-A4BF-626EAD5F0622}"/>
              </a:ext>
            </a:extLst>
          </p:cNvPr>
          <p:cNvSpPr txBox="1">
            <a:spLocks noChangeArrowheads="1"/>
          </p:cNvSpPr>
          <p:nvPr/>
        </p:nvSpPr>
        <p:spPr bwMode="auto">
          <a:xfrm>
            <a:off x="71438" y="571500"/>
            <a:ext cx="1470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Pembelian </a:t>
            </a:r>
          </a:p>
        </p:txBody>
      </p:sp>
      <p:sp>
        <p:nvSpPr>
          <p:cNvPr id="77829" name="TextBox 15">
            <a:extLst>
              <a:ext uri="{FF2B5EF4-FFF2-40B4-BE49-F238E27FC236}">
                <a16:creationId xmlns:a16="http://schemas.microsoft.com/office/drawing/2014/main" id="{C193DE17-62C7-4E47-8F90-5DE15FFD5968}"/>
              </a:ext>
            </a:extLst>
          </p:cNvPr>
          <p:cNvSpPr txBox="1">
            <a:spLocks noChangeArrowheads="1"/>
          </p:cNvSpPr>
          <p:nvPr/>
        </p:nvSpPr>
        <p:spPr bwMode="auto">
          <a:xfrm>
            <a:off x="4673600" y="519113"/>
            <a:ext cx="45370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Keamanan Bekerja</a:t>
            </a:r>
          </a:p>
          <a:p>
            <a:pPr eaLnBrk="1" hangingPunct="1">
              <a:spcBef>
                <a:spcPct val="0"/>
              </a:spcBef>
              <a:buFontTx/>
              <a:buNone/>
            </a:pPr>
            <a:r>
              <a:rPr lang="en-US" altLang="en-US" sz="2800" b="1">
                <a:latin typeface="Brush Script MT" panose="03060802040406070304" pitchFamily="66" charset="0"/>
              </a:rPr>
              <a:t>Berdasarkan SMK3</a:t>
            </a:r>
          </a:p>
        </p:txBody>
      </p:sp>
      <p:cxnSp>
        <p:nvCxnSpPr>
          <p:cNvPr id="21" name="Straight Connector 20">
            <a:extLst>
              <a:ext uri="{FF2B5EF4-FFF2-40B4-BE49-F238E27FC236}">
                <a16:creationId xmlns:a16="http://schemas.microsoft.com/office/drawing/2014/main" id="{3593BDB0-2689-4BA0-AC1E-E842F6FE1EBF}"/>
              </a:ext>
            </a:extLst>
          </p:cNvPr>
          <p:cNvCxnSpPr/>
          <p:nvPr/>
        </p:nvCxnSpPr>
        <p:spPr>
          <a:xfrm>
            <a:off x="142875" y="1143000"/>
            <a:ext cx="3429000"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4C96-47ED-4994-9D84-88C69F04692A}"/>
              </a:ext>
            </a:extLst>
          </p:cNvPr>
          <p:cNvCxnSpPr/>
          <p:nvPr/>
        </p:nvCxnSpPr>
        <p:spPr>
          <a:xfrm>
            <a:off x="4786313" y="1482725"/>
            <a:ext cx="3429000"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7FFFEDD-28A5-4AD3-B7EB-E915D7301C03}"/>
              </a:ext>
            </a:extLst>
          </p:cNvPr>
          <p:cNvCxnSpPr/>
          <p:nvPr/>
        </p:nvCxnSpPr>
        <p:spPr>
          <a:xfrm rot="5400000">
            <a:off x="1072357" y="3429794"/>
            <a:ext cx="6858000" cy="158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7833" name="Rectangle 19">
            <a:extLst>
              <a:ext uri="{FF2B5EF4-FFF2-40B4-BE49-F238E27FC236}">
                <a16:creationId xmlns:a16="http://schemas.microsoft.com/office/drawing/2014/main" id="{204C58D4-41E1-43DC-AB96-2A5D61417F73}"/>
              </a:ext>
            </a:extLst>
          </p:cNvPr>
          <p:cNvSpPr>
            <a:spLocks noChangeArrowheads="1"/>
          </p:cNvSpPr>
          <p:nvPr/>
        </p:nvSpPr>
        <p:spPr bwMode="auto">
          <a:xfrm>
            <a:off x="214313" y="1473200"/>
            <a:ext cx="4000500"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95288" indent="-395288">
              <a:spcBef>
                <a:spcPct val="20000"/>
              </a:spcBef>
              <a:buFont typeface="Arial" panose="020B0604020202020204" pitchFamily="34" charset="0"/>
              <a:buChar char="•"/>
              <a:defRPr sz="3200">
                <a:solidFill>
                  <a:schemeClr val="tx1"/>
                </a:solidFill>
                <a:latin typeface="Calibri" panose="020F0502020204030204" pitchFamily="34" charset="0"/>
              </a:defRPr>
            </a:lvl1pPr>
            <a:lvl2pPr marL="974725" indent="-3429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0000"/>
              </a:lnSpc>
              <a:spcBef>
                <a:spcPct val="0"/>
              </a:spcBef>
              <a:buFontTx/>
              <a:buNone/>
            </a:pPr>
            <a:r>
              <a:rPr lang="en-US" altLang="en-US" sz="1800">
                <a:latin typeface="Arial Narrow" panose="020B0606020202030204" pitchFamily="34" charset="0"/>
              </a:rPr>
              <a:t>5.1. Spesifikasi dari Pembelian Barang dan Jasa</a:t>
            </a:r>
          </a:p>
          <a:p>
            <a:pPr lvl="1" eaLnBrk="1" hangingPunct="1">
              <a:lnSpc>
                <a:spcPct val="80000"/>
              </a:lnSpc>
              <a:spcBef>
                <a:spcPct val="0"/>
              </a:spcBef>
              <a:buFont typeface="Arial" panose="020B0604020202020204" pitchFamily="34" charset="0"/>
              <a:buChar char="•"/>
            </a:pPr>
            <a:r>
              <a:rPr lang="en-US" altLang="en-US" sz="1800">
                <a:latin typeface="Arial Narrow" panose="020B0606020202030204" pitchFamily="34" charset="0"/>
              </a:rPr>
              <a:t>Prosedur tertulis untuk verifikasi spesifikasi K3 sebelum pembelian barang &amp; jasa </a:t>
            </a:r>
          </a:p>
          <a:p>
            <a:pPr lvl="1" eaLnBrk="1" hangingPunct="1">
              <a:lnSpc>
                <a:spcPct val="80000"/>
              </a:lnSpc>
              <a:spcBef>
                <a:spcPct val="0"/>
              </a:spcBef>
              <a:buFont typeface="Arial" panose="020B0604020202020204" pitchFamily="34" charset="0"/>
              <a:buChar char="•"/>
            </a:pPr>
            <a:r>
              <a:rPr lang="en-US" altLang="en-US" sz="1800">
                <a:latin typeface="Arial Narrow" panose="020B0606020202030204" pitchFamily="34" charset="0"/>
              </a:rPr>
              <a:t>Identifikasi pelatihan, APD &amp; perubahan instruksi 	kerja sebelum pembelian</a:t>
            </a:r>
          </a:p>
          <a:p>
            <a:pPr lvl="1" eaLnBrk="1" hangingPunct="1">
              <a:lnSpc>
                <a:spcPct val="80000"/>
              </a:lnSpc>
              <a:spcBef>
                <a:spcPct val="0"/>
              </a:spcBef>
              <a:buFont typeface="Calibri" panose="020F0502020204030204" pitchFamily="34" charset="0"/>
              <a:buAutoNum type="arabicPeriod" startAt="5"/>
            </a:pPr>
            <a:endParaRPr lang="en-US" altLang="en-US" sz="1800">
              <a:latin typeface="Arial Narrow" panose="020B0606020202030204" pitchFamily="34" charset="0"/>
            </a:endParaRPr>
          </a:p>
          <a:p>
            <a:pPr eaLnBrk="1" hangingPunct="1">
              <a:lnSpc>
                <a:spcPct val="80000"/>
              </a:lnSpc>
              <a:spcBef>
                <a:spcPct val="0"/>
              </a:spcBef>
              <a:buFontTx/>
              <a:buNone/>
            </a:pPr>
            <a:r>
              <a:rPr lang="en-US" altLang="en-US" sz="1800">
                <a:latin typeface="Arial Narrow" panose="020B0606020202030204" pitchFamily="34" charset="0"/>
              </a:rPr>
              <a:t>5.2. Sistem Verifikasi Barang dan Jasa yang Dibeli</a:t>
            </a:r>
          </a:p>
          <a:p>
            <a:pPr lvl="1" eaLnBrk="1" hangingPunct="1">
              <a:lnSpc>
                <a:spcPct val="80000"/>
              </a:lnSpc>
              <a:spcBef>
                <a:spcPct val="0"/>
              </a:spcBef>
              <a:buFont typeface="Arial" panose="020B0604020202020204" pitchFamily="34" charset="0"/>
              <a:buChar char="•"/>
            </a:pPr>
            <a:r>
              <a:rPr lang="en-US" altLang="en-US" sz="1800">
                <a:latin typeface="Arial Narrow" panose="020B0606020202030204" pitchFamily="34" charset="0"/>
              </a:rPr>
              <a:t>Memeriksa kesesuaian barang &amp; jasa yang dibeli</a:t>
            </a:r>
          </a:p>
          <a:p>
            <a:pPr lvl="1" eaLnBrk="1" hangingPunct="1">
              <a:lnSpc>
                <a:spcPct val="80000"/>
              </a:lnSpc>
              <a:spcBef>
                <a:spcPct val="0"/>
              </a:spcBef>
              <a:buFont typeface="Calibri" panose="020F0502020204030204" pitchFamily="34" charset="0"/>
              <a:buAutoNum type="arabicPeriod" startAt="5"/>
            </a:pPr>
            <a:endParaRPr lang="en-US" altLang="en-US" sz="1800">
              <a:latin typeface="Arial Narrow" panose="020B0606020202030204" pitchFamily="34" charset="0"/>
            </a:endParaRPr>
          </a:p>
          <a:p>
            <a:pPr eaLnBrk="1" hangingPunct="1">
              <a:lnSpc>
                <a:spcPct val="80000"/>
              </a:lnSpc>
              <a:spcBef>
                <a:spcPct val="0"/>
              </a:spcBef>
              <a:buFontTx/>
              <a:buNone/>
            </a:pPr>
            <a:r>
              <a:rPr lang="en-US" altLang="en-US" sz="1800">
                <a:latin typeface="Arial Narrow" panose="020B0606020202030204" pitchFamily="34" charset="0"/>
              </a:rPr>
              <a:t>5.3. Kontrol Barang dan Jasa yang Dipasok   Pelanggan</a:t>
            </a:r>
          </a:p>
          <a:p>
            <a:pPr lvl="1" eaLnBrk="1" hangingPunct="1">
              <a:lnSpc>
                <a:spcPct val="80000"/>
              </a:lnSpc>
              <a:spcBef>
                <a:spcPct val="0"/>
              </a:spcBef>
              <a:buFont typeface="Arial" panose="020B0604020202020204" pitchFamily="34" charset="0"/>
              <a:buChar char="•"/>
            </a:pPr>
            <a:r>
              <a:rPr lang="en-US" altLang="en-US" sz="1800">
                <a:latin typeface="Arial Narrow" panose="020B0606020202030204" pitchFamily="34" charset="0"/>
              </a:rPr>
              <a:t>Identifikasi bahaya pada barang &amp; jasa yang dipasok pelanggan</a:t>
            </a:r>
          </a:p>
        </p:txBody>
      </p:sp>
      <p:sp>
        <p:nvSpPr>
          <p:cNvPr id="23" name="Rectangle 22">
            <a:extLst>
              <a:ext uri="{FF2B5EF4-FFF2-40B4-BE49-F238E27FC236}">
                <a16:creationId xmlns:a16="http://schemas.microsoft.com/office/drawing/2014/main" id="{B88C748D-DAB4-41E8-AB78-4741BFBA3FA1}"/>
              </a:ext>
            </a:extLst>
          </p:cNvPr>
          <p:cNvSpPr/>
          <p:nvPr/>
        </p:nvSpPr>
        <p:spPr>
          <a:xfrm>
            <a:off x="4643438" y="1568450"/>
            <a:ext cx="4286250" cy="5245100"/>
          </a:xfrm>
          <a:prstGeom prst="rect">
            <a:avLst/>
          </a:prstGeom>
        </p:spPr>
        <p:txBody>
          <a:bodyPr>
            <a:spAutoFit/>
          </a:bodyPr>
          <a:lstStyle/>
          <a:p>
            <a:pPr marL="316531" indent="-316531">
              <a:lnSpc>
                <a:spcPct val="80000"/>
              </a:lnSpc>
              <a:spcBef>
                <a:spcPct val="20000"/>
              </a:spcBef>
              <a:tabLst>
                <a:tab pos="633062" algn="l"/>
              </a:tabLst>
              <a:defRPr/>
            </a:pPr>
            <a:r>
              <a:rPr lang="en-US" sz="1800" dirty="0">
                <a:solidFill>
                  <a:srgbClr val="000000"/>
                </a:solidFill>
                <a:latin typeface="Arial Narrow" pitchFamily="34" charset="0"/>
              </a:rPr>
              <a:t>6.1	</a:t>
            </a:r>
            <a:r>
              <a:rPr lang="en-US" sz="1800" dirty="0" err="1">
                <a:solidFill>
                  <a:srgbClr val="000000"/>
                </a:solidFill>
                <a:latin typeface="Arial Narrow" pitchFamily="34" charset="0"/>
              </a:rPr>
              <a:t>Sistem</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628650" lvl="1" indent="-274638" algn="just">
              <a:lnSpc>
                <a:spcPct val="80000"/>
              </a:lnSpc>
              <a:spcBef>
                <a:spcPct val="20000"/>
              </a:spcBef>
              <a:buFontTx/>
              <a:buChar char="–"/>
              <a:defRPr/>
            </a:pPr>
            <a:r>
              <a:rPr lang="en-US" sz="1800" dirty="0" err="1">
                <a:solidFill>
                  <a:srgbClr val="000000"/>
                </a:solidFill>
                <a:latin typeface="Arial Narrow" pitchFamily="34" charset="0"/>
              </a:rPr>
              <a:t>Identifikasi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bahaya</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penilaian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risiko</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dari</a:t>
            </a:r>
            <a:r>
              <a:rPr lang="en-US" sz="1800" dirty="0">
                <a:solidFill>
                  <a:srgbClr val="000000"/>
                </a:solidFill>
                <a:latin typeface="Arial Narrow" pitchFamily="34" charset="0"/>
              </a:rPr>
              <a:t> </a:t>
            </a:r>
            <a:r>
              <a:rPr lang="en-US" sz="1800" dirty="0" err="1">
                <a:solidFill>
                  <a:srgbClr val="000000"/>
                </a:solidFill>
                <a:latin typeface="Arial Narrow" pitchFamily="34" charset="0"/>
              </a:rPr>
              <a:t>proses</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628650" lvl="1" indent="-274638" algn="just">
              <a:lnSpc>
                <a:spcPct val="80000"/>
              </a:lnSpc>
              <a:spcBef>
                <a:spcPct val="20000"/>
              </a:spcBef>
              <a:buFontTx/>
              <a:buChar char="–"/>
              <a:defRPr/>
            </a:pPr>
            <a:r>
              <a:rPr lang="en-US" sz="1800" dirty="0" err="1">
                <a:solidFill>
                  <a:srgbClr val="000000"/>
                </a:solidFill>
                <a:latin typeface="Arial Narrow" pitchFamily="34" charset="0"/>
              </a:rPr>
              <a:t>Penerapan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sistem</a:t>
            </a:r>
            <a:r>
              <a:rPr lang="en-US" sz="1800" dirty="0">
                <a:solidFill>
                  <a:srgbClr val="000000"/>
                </a:solidFill>
                <a:latin typeface="Arial Narrow" pitchFamily="34" charset="0"/>
              </a:rPr>
              <a:t> </a:t>
            </a:r>
            <a:r>
              <a:rPr lang="en-US" sz="1800" dirty="0" err="1">
                <a:solidFill>
                  <a:srgbClr val="000000"/>
                </a:solidFill>
                <a:latin typeface="Arial Narrow" pitchFamily="34" charset="0"/>
              </a:rPr>
              <a:t>ijin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r>
              <a:rPr lang="en-US" sz="1800" dirty="0">
                <a:solidFill>
                  <a:srgbClr val="000000"/>
                </a:solidFill>
                <a:latin typeface="Arial Narrow" pitchFamily="34" charset="0"/>
              </a:rPr>
              <a:t> /work permit</a:t>
            </a:r>
          </a:p>
          <a:p>
            <a:pPr marL="628650" lvl="1" indent="-274638">
              <a:lnSpc>
                <a:spcPct val="80000"/>
              </a:lnSpc>
              <a:spcBef>
                <a:spcPct val="20000"/>
              </a:spcBef>
              <a:buFontTx/>
              <a:buChar char="–"/>
              <a:defRPr/>
            </a:pPr>
            <a:r>
              <a:rPr lang="en-US" sz="1800" dirty="0" err="1">
                <a:solidFill>
                  <a:srgbClr val="000000"/>
                </a:solidFill>
                <a:latin typeface="Arial Narrow" pitchFamily="34" charset="0"/>
              </a:rPr>
              <a:t>Penyediaan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pemakaian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pemeliharaan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serta</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kelaikan</a:t>
            </a:r>
            <a:r>
              <a:rPr lang="en-US" sz="1800" dirty="0">
                <a:solidFill>
                  <a:srgbClr val="000000"/>
                </a:solidFill>
                <a:latin typeface="Arial Narrow" pitchFamily="34" charset="0"/>
              </a:rPr>
              <a:t> APD</a:t>
            </a: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6.2	</a:t>
            </a:r>
            <a:r>
              <a:rPr lang="en-US" sz="1800" dirty="0" err="1">
                <a:solidFill>
                  <a:srgbClr val="000000"/>
                </a:solidFill>
                <a:latin typeface="Arial Narrow" pitchFamily="34" charset="0"/>
              </a:rPr>
              <a:t>Pengawasan</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6.3	</a:t>
            </a:r>
            <a:r>
              <a:rPr lang="en-US" sz="1800" dirty="0" err="1">
                <a:solidFill>
                  <a:srgbClr val="000000"/>
                </a:solidFill>
                <a:latin typeface="Arial Narrow" pitchFamily="34" charset="0"/>
              </a:rPr>
              <a:t>Seleksi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Penempatan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Personil</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6.4	</a:t>
            </a:r>
            <a:r>
              <a:rPr lang="en-US" sz="1800" dirty="0" err="1">
                <a:solidFill>
                  <a:srgbClr val="000000"/>
                </a:solidFill>
                <a:latin typeface="Arial Narrow" pitchFamily="34" charset="0"/>
              </a:rPr>
              <a:t>Lingkungan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6.5	</a:t>
            </a:r>
            <a:r>
              <a:rPr lang="en-US" sz="1800" dirty="0" err="1">
                <a:solidFill>
                  <a:srgbClr val="000000"/>
                </a:solidFill>
                <a:latin typeface="Arial Narrow" pitchFamily="34" charset="0"/>
              </a:rPr>
              <a:t>Pemeliharaan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Perbaikan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Perbaikan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Sarana</a:t>
            </a:r>
            <a:r>
              <a:rPr lang="en-US" sz="1800" dirty="0">
                <a:solidFill>
                  <a:srgbClr val="000000"/>
                </a:solidFill>
                <a:latin typeface="Arial Narrow" pitchFamily="34" charset="0"/>
              </a:rPr>
              <a:t> </a:t>
            </a:r>
            <a:r>
              <a:rPr lang="en-US" sz="1800" dirty="0" err="1">
                <a:solidFill>
                  <a:srgbClr val="000000"/>
                </a:solidFill>
                <a:latin typeface="Arial Narrow" pitchFamily="34" charset="0"/>
              </a:rPr>
              <a:t>Produksi</a:t>
            </a:r>
            <a:endParaRPr lang="en-US" sz="1800" dirty="0">
              <a:solidFill>
                <a:srgbClr val="000000"/>
              </a:solidFill>
              <a:latin typeface="Arial Narrow" pitchFamily="34" charset="0"/>
            </a:endParaRPr>
          </a:p>
          <a:p>
            <a:pPr marL="628650" lvl="1" indent="-287338">
              <a:lnSpc>
                <a:spcPct val="80000"/>
              </a:lnSpc>
              <a:spcBef>
                <a:spcPct val="20000"/>
              </a:spcBef>
              <a:buFontTx/>
              <a:buChar char="–"/>
              <a:defRPr/>
            </a:pPr>
            <a:r>
              <a:rPr lang="en-US" sz="1800" dirty="0" err="1">
                <a:solidFill>
                  <a:srgbClr val="000000"/>
                </a:solidFill>
                <a:latin typeface="Arial Narrow" pitchFamily="34" charset="0"/>
              </a:rPr>
              <a:t>Jadual</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catatan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hasil</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pemeliharaan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sarana</a:t>
            </a:r>
            <a:r>
              <a:rPr lang="en-US" sz="1800" dirty="0">
                <a:solidFill>
                  <a:srgbClr val="000000"/>
                </a:solidFill>
                <a:latin typeface="Arial Narrow" pitchFamily="34" charset="0"/>
              </a:rPr>
              <a:t> </a:t>
            </a:r>
            <a:r>
              <a:rPr lang="en-US" sz="1800" dirty="0" err="1">
                <a:solidFill>
                  <a:srgbClr val="000000"/>
                </a:solidFill>
                <a:latin typeface="Arial Narrow" pitchFamily="34" charset="0"/>
              </a:rPr>
              <a:t>produksi</a:t>
            </a:r>
            <a:endParaRPr lang="en-US" sz="1800" dirty="0">
              <a:solidFill>
                <a:srgbClr val="000000"/>
              </a:solidFill>
              <a:latin typeface="Arial Narrow" pitchFamily="34" charset="0"/>
            </a:endParaRPr>
          </a:p>
          <a:p>
            <a:pPr marL="628650" lvl="1" indent="-287338">
              <a:lnSpc>
                <a:spcPct val="80000"/>
              </a:lnSpc>
              <a:spcBef>
                <a:spcPct val="20000"/>
              </a:spcBef>
              <a:buFontTx/>
              <a:buChar char="–"/>
              <a:defRPr/>
            </a:pPr>
            <a:r>
              <a:rPr lang="en-US" sz="1800" dirty="0" err="1">
                <a:solidFill>
                  <a:srgbClr val="000000"/>
                </a:solidFill>
                <a:latin typeface="Arial Narrow" pitchFamily="34" charset="0"/>
              </a:rPr>
              <a:t>Sistem</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permintaan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perawatan</a:t>
            </a:r>
            <a:r>
              <a:rPr lang="en-US" sz="1800" dirty="0">
                <a:solidFill>
                  <a:srgbClr val="000000"/>
                </a:solidFill>
                <a:latin typeface="Arial Narrow" pitchFamily="34" charset="0"/>
              </a:rPr>
              <a:t>/</a:t>
            </a:r>
            <a:r>
              <a:rPr lang="en-US" sz="1800" dirty="0" err="1">
                <a:solidFill>
                  <a:srgbClr val="000000"/>
                </a:solidFill>
                <a:latin typeface="Arial Narrow" pitchFamily="34" charset="0"/>
              </a:rPr>
              <a:t>perbaikan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sarana</a:t>
            </a:r>
            <a:r>
              <a:rPr lang="en-US" sz="1800" dirty="0">
                <a:solidFill>
                  <a:srgbClr val="000000"/>
                </a:solidFill>
                <a:latin typeface="Arial Narrow" pitchFamily="34" charset="0"/>
              </a:rPr>
              <a:t> </a:t>
            </a:r>
            <a:r>
              <a:rPr lang="en-US" sz="1800" dirty="0" err="1">
                <a:solidFill>
                  <a:srgbClr val="000000"/>
                </a:solidFill>
                <a:latin typeface="Arial Narrow" pitchFamily="34" charset="0"/>
              </a:rPr>
              <a:t>produksi</a:t>
            </a:r>
            <a:endParaRPr lang="en-US" sz="1800" dirty="0">
              <a:solidFill>
                <a:srgbClr val="000000"/>
              </a:solidFill>
              <a:latin typeface="Arial Narrow" pitchFamily="34" charset="0"/>
            </a:endParaRPr>
          </a:p>
          <a:p>
            <a:pPr marL="628650" lvl="1" indent="-287338">
              <a:lnSpc>
                <a:spcPct val="80000"/>
              </a:lnSpc>
              <a:spcBef>
                <a:spcPct val="20000"/>
              </a:spcBef>
              <a:buFontTx/>
              <a:buChar char="–"/>
              <a:defRPr/>
            </a:pPr>
            <a:r>
              <a:rPr lang="en-US" sz="1800" dirty="0" err="1">
                <a:solidFill>
                  <a:srgbClr val="000000"/>
                </a:solidFill>
                <a:latin typeface="Arial Narrow" pitchFamily="34" charset="0"/>
              </a:rPr>
              <a:t>Sistem</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Penandaan</a:t>
            </a:r>
            <a:r>
              <a:rPr lang="en-US" sz="1800" dirty="0">
                <a:solidFill>
                  <a:srgbClr val="000000"/>
                </a:solidFill>
                <a:latin typeface="Arial Narrow" pitchFamily="34" charset="0"/>
              </a:rPr>
              <a:t> (tag out)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Penguncian</a:t>
            </a:r>
            <a:r>
              <a:rPr lang="en-US" sz="1800" dirty="0">
                <a:solidFill>
                  <a:srgbClr val="000000"/>
                </a:solidFill>
                <a:latin typeface="Arial Narrow" pitchFamily="34" charset="0"/>
              </a:rPr>
              <a:t> (lock out)</a:t>
            </a: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6.6	</a:t>
            </a:r>
            <a:r>
              <a:rPr lang="en-US" sz="1800" dirty="0" err="1">
                <a:solidFill>
                  <a:srgbClr val="000000"/>
                </a:solidFill>
                <a:latin typeface="Arial Narrow" pitchFamily="34" charset="0"/>
              </a:rPr>
              <a:t>Pelayanan</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6.7	</a:t>
            </a:r>
            <a:r>
              <a:rPr lang="en-US" sz="1800" dirty="0" err="1">
                <a:solidFill>
                  <a:srgbClr val="000000"/>
                </a:solidFill>
                <a:latin typeface="Arial Narrow" pitchFamily="34" charset="0"/>
              </a:rPr>
              <a:t>Kesiapan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untuk</a:t>
            </a:r>
            <a:r>
              <a:rPr lang="en-US" sz="1800" dirty="0">
                <a:solidFill>
                  <a:srgbClr val="000000"/>
                </a:solidFill>
                <a:latin typeface="Arial Narrow" pitchFamily="34" charset="0"/>
              </a:rPr>
              <a:t> </a:t>
            </a:r>
            <a:r>
              <a:rPr lang="en-US" sz="1800" dirty="0" err="1">
                <a:solidFill>
                  <a:srgbClr val="000000"/>
                </a:solidFill>
                <a:latin typeface="Arial Narrow" pitchFamily="34" charset="0"/>
              </a:rPr>
              <a:t>Menangani</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Keadaan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Darurat</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6.8	</a:t>
            </a:r>
            <a:r>
              <a:rPr lang="en-US" sz="1800" dirty="0" err="1">
                <a:solidFill>
                  <a:srgbClr val="000000"/>
                </a:solidFill>
                <a:latin typeface="Arial Narrow" pitchFamily="34" charset="0"/>
              </a:rPr>
              <a:t>Pertolongan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Pertama</a:t>
            </a:r>
            <a:r>
              <a:rPr lang="en-US" sz="1800" dirty="0">
                <a:solidFill>
                  <a:srgbClr val="000000"/>
                </a:solidFill>
                <a:latin typeface="Arial Narrow" pitchFamily="34" charset="0"/>
              </a:rPr>
              <a:t> </a:t>
            </a:r>
            <a:r>
              <a:rPr lang="en-US" sz="1800" dirty="0" err="1">
                <a:solidFill>
                  <a:srgbClr val="000000"/>
                </a:solidFill>
                <a:latin typeface="Arial Narrow" pitchFamily="34" charset="0"/>
              </a:rPr>
              <a:t>pada</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Kecelakaan</a:t>
            </a:r>
            <a:endParaRPr lang="en-US" sz="1800" dirty="0">
              <a:solidFill>
                <a:srgbClr val="000000"/>
              </a:solidFill>
              <a:latin typeface="Arial Narrow" pitchFamily="34" charset="0"/>
            </a:endParaRPr>
          </a:p>
        </p:txBody>
      </p:sp>
      <p:sp>
        <p:nvSpPr>
          <p:cNvPr id="77835" name="Slide Number Placeholder 2">
            <a:extLst>
              <a:ext uri="{FF2B5EF4-FFF2-40B4-BE49-F238E27FC236}">
                <a16:creationId xmlns:a16="http://schemas.microsoft.com/office/drawing/2014/main" id="{A777906B-DD5C-43F7-851D-6DB346C0A1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EFAE7D-62B2-4AB7-A663-0874AEE275E8}" type="slidenum">
              <a:rPr lang="en-US" altLang="en-US" sz="1400" smtClean="0">
                <a:latin typeface="Times New Roman" panose="02020603050405020304" pitchFamily="18" charset="0"/>
              </a:rPr>
              <a:pPr>
                <a:spcBef>
                  <a:spcPct val="0"/>
                </a:spcBef>
                <a:buFontTx/>
                <a:buNone/>
              </a:pPr>
              <a:t>67</a:t>
            </a:fld>
            <a:endParaRPr lang="en-US" altLang="en-US" sz="1400">
              <a:latin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2">
            <a:extLst>
              <a:ext uri="{FF2B5EF4-FFF2-40B4-BE49-F238E27FC236}">
                <a16:creationId xmlns:a16="http://schemas.microsoft.com/office/drawing/2014/main" id="{DFAB7C4F-4997-4A5B-B00C-1F25DF283FF1}"/>
              </a:ext>
            </a:extLst>
          </p:cNvPr>
          <p:cNvSpPr>
            <a:spLocks noChangeArrowheads="1"/>
          </p:cNvSpPr>
          <p:nvPr/>
        </p:nvSpPr>
        <p:spPr bwMode="auto">
          <a:xfrm>
            <a:off x="71438" y="71438"/>
            <a:ext cx="1652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Impact" panose="020B0806030902050204" pitchFamily="34" charset="0"/>
                <a:cs typeface="Browallia New" panose="020B0604020202020204" pitchFamily="34" charset="-34"/>
              </a:rPr>
              <a:t>Elemen 7</a:t>
            </a:r>
          </a:p>
        </p:txBody>
      </p:sp>
      <p:sp>
        <p:nvSpPr>
          <p:cNvPr id="79875" name="Rectangle 12">
            <a:extLst>
              <a:ext uri="{FF2B5EF4-FFF2-40B4-BE49-F238E27FC236}">
                <a16:creationId xmlns:a16="http://schemas.microsoft.com/office/drawing/2014/main" id="{75554FC1-96A4-4BA2-8467-F11553536541}"/>
              </a:ext>
            </a:extLst>
          </p:cNvPr>
          <p:cNvSpPr>
            <a:spLocks noChangeArrowheads="1"/>
          </p:cNvSpPr>
          <p:nvPr/>
        </p:nvSpPr>
        <p:spPr bwMode="auto">
          <a:xfrm>
            <a:off x="4714875" y="58738"/>
            <a:ext cx="1712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Impact" panose="020B0806030902050204" pitchFamily="34" charset="0"/>
                <a:cs typeface="Browallia New" panose="020B0604020202020204" pitchFamily="34" charset="-34"/>
              </a:rPr>
              <a:t>Elemen 8</a:t>
            </a:r>
          </a:p>
        </p:txBody>
      </p:sp>
      <p:sp>
        <p:nvSpPr>
          <p:cNvPr id="79876" name="TextBox 13">
            <a:extLst>
              <a:ext uri="{FF2B5EF4-FFF2-40B4-BE49-F238E27FC236}">
                <a16:creationId xmlns:a16="http://schemas.microsoft.com/office/drawing/2014/main" id="{EA673669-2637-4038-98D0-A6EC9BC4134F}"/>
              </a:ext>
            </a:extLst>
          </p:cNvPr>
          <p:cNvSpPr txBox="1">
            <a:spLocks noChangeArrowheads="1"/>
          </p:cNvSpPr>
          <p:nvPr/>
        </p:nvSpPr>
        <p:spPr bwMode="auto">
          <a:xfrm>
            <a:off x="71438" y="571500"/>
            <a:ext cx="2735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Standar Pemantauan</a:t>
            </a:r>
          </a:p>
        </p:txBody>
      </p:sp>
      <p:sp>
        <p:nvSpPr>
          <p:cNvPr id="79877" name="TextBox 15">
            <a:extLst>
              <a:ext uri="{FF2B5EF4-FFF2-40B4-BE49-F238E27FC236}">
                <a16:creationId xmlns:a16="http://schemas.microsoft.com/office/drawing/2014/main" id="{DC9CA0C9-B4F7-4EF0-ACB6-6BA09DB0707D}"/>
              </a:ext>
            </a:extLst>
          </p:cNvPr>
          <p:cNvSpPr txBox="1">
            <a:spLocks noChangeArrowheads="1"/>
          </p:cNvSpPr>
          <p:nvPr/>
        </p:nvSpPr>
        <p:spPr bwMode="auto">
          <a:xfrm>
            <a:off x="4714875" y="571500"/>
            <a:ext cx="29337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Pelaporan &amp; Perbaikan</a:t>
            </a:r>
          </a:p>
          <a:p>
            <a:pPr eaLnBrk="1" hangingPunct="1">
              <a:spcBef>
                <a:spcPct val="0"/>
              </a:spcBef>
              <a:buFontTx/>
              <a:buNone/>
            </a:pPr>
            <a:r>
              <a:rPr lang="en-US" altLang="en-US" sz="2800" b="1">
                <a:latin typeface="Brush Script MT" panose="03060802040406070304" pitchFamily="66" charset="0"/>
              </a:rPr>
              <a:t>Kekurangan </a:t>
            </a:r>
          </a:p>
        </p:txBody>
      </p:sp>
      <p:cxnSp>
        <p:nvCxnSpPr>
          <p:cNvPr id="21" name="Straight Connector 20">
            <a:extLst>
              <a:ext uri="{FF2B5EF4-FFF2-40B4-BE49-F238E27FC236}">
                <a16:creationId xmlns:a16="http://schemas.microsoft.com/office/drawing/2014/main" id="{C1C7770A-B7B2-4F1F-8946-42AAC2CA2101}"/>
              </a:ext>
            </a:extLst>
          </p:cNvPr>
          <p:cNvCxnSpPr/>
          <p:nvPr/>
        </p:nvCxnSpPr>
        <p:spPr>
          <a:xfrm>
            <a:off x="142875" y="1143000"/>
            <a:ext cx="3429000" cy="158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F3B27F-B9A7-465B-ABB4-6CFF5BC733E7}"/>
              </a:ext>
            </a:extLst>
          </p:cNvPr>
          <p:cNvCxnSpPr/>
          <p:nvPr/>
        </p:nvCxnSpPr>
        <p:spPr>
          <a:xfrm>
            <a:off x="4786313" y="1500188"/>
            <a:ext cx="342900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83986D-4CF3-47FA-A435-A99005611BB0}"/>
              </a:ext>
            </a:extLst>
          </p:cNvPr>
          <p:cNvCxnSpPr/>
          <p:nvPr/>
        </p:nvCxnSpPr>
        <p:spPr>
          <a:xfrm rot="5400000">
            <a:off x="1072357" y="3429794"/>
            <a:ext cx="6858000" cy="158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AC4D95-EA85-4493-9DF7-B2B759343646}"/>
              </a:ext>
            </a:extLst>
          </p:cNvPr>
          <p:cNvSpPr/>
          <p:nvPr/>
        </p:nvSpPr>
        <p:spPr>
          <a:xfrm>
            <a:off x="142875" y="1428750"/>
            <a:ext cx="4143375" cy="4746625"/>
          </a:xfrm>
          <a:prstGeom prst="rect">
            <a:avLst/>
          </a:prstGeom>
        </p:spPr>
        <p:txBody>
          <a:bodyPr>
            <a:spAutoFit/>
          </a:bodyPr>
          <a:lstStyle/>
          <a:p>
            <a:pPr marL="316531" indent="-316531">
              <a:lnSpc>
                <a:spcPct val="80000"/>
              </a:lnSpc>
              <a:spcBef>
                <a:spcPct val="20000"/>
              </a:spcBef>
              <a:tabLst>
                <a:tab pos="633062" algn="l"/>
              </a:tabLst>
              <a:defRPr/>
            </a:pPr>
            <a:r>
              <a:rPr lang="en-US" sz="1800" dirty="0">
                <a:solidFill>
                  <a:srgbClr val="000000"/>
                </a:solidFill>
                <a:latin typeface="Arial Narrow" pitchFamily="34" charset="0"/>
              </a:rPr>
              <a:t>7.1	</a:t>
            </a:r>
            <a:r>
              <a:rPr lang="en-US" sz="1800" dirty="0" err="1">
                <a:solidFill>
                  <a:srgbClr val="000000"/>
                </a:solidFill>
                <a:latin typeface="Arial Narrow" pitchFamily="34" charset="0"/>
              </a:rPr>
              <a:t>Pemeriksaan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Bahaya</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err="1">
                <a:solidFill>
                  <a:srgbClr val="000000"/>
                </a:solidFill>
                <a:latin typeface="Arial Narrow" pitchFamily="34" charset="0"/>
              </a:rPr>
              <a:t>Jadual</a:t>
            </a:r>
            <a:r>
              <a:rPr lang="en-US" sz="1800" dirty="0">
                <a:solidFill>
                  <a:srgbClr val="000000"/>
                </a:solidFill>
                <a:latin typeface="Arial Narrow" pitchFamily="34" charset="0"/>
              </a:rPr>
              <a:t> </a:t>
            </a:r>
            <a:r>
              <a:rPr lang="en-US" sz="1800" dirty="0" err="1">
                <a:solidFill>
                  <a:srgbClr val="000000"/>
                </a:solidFill>
                <a:latin typeface="Arial Narrow" pitchFamily="34" charset="0"/>
              </a:rPr>
              <a:t>inspeksi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tempat</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cara</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err="1">
                <a:solidFill>
                  <a:srgbClr val="000000"/>
                </a:solidFill>
                <a:latin typeface="Arial Narrow" pitchFamily="34" charset="0"/>
              </a:rPr>
              <a:t>Daftar</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periksa</a:t>
            </a:r>
            <a:r>
              <a:rPr lang="en-US" sz="1800" dirty="0">
                <a:solidFill>
                  <a:srgbClr val="000000"/>
                </a:solidFill>
                <a:latin typeface="Arial Narrow" pitchFamily="34" charset="0"/>
              </a:rPr>
              <a:t> </a:t>
            </a:r>
            <a:r>
              <a:rPr lang="en-US" sz="1800" dirty="0" err="1">
                <a:solidFill>
                  <a:srgbClr val="000000"/>
                </a:solidFill>
                <a:latin typeface="Arial Narrow" pitchFamily="34" charset="0"/>
              </a:rPr>
              <a:t>inspeksi</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err="1">
                <a:solidFill>
                  <a:srgbClr val="000000"/>
                </a:solidFill>
                <a:latin typeface="Arial Narrow" pitchFamily="34" charset="0"/>
              </a:rPr>
              <a:t>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tindak</a:t>
            </a:r>
            <a:r>
              <a:rPr lang="en-US" sz="1800" dirty="0">
                <a:solidFill>
                  <a:srgbClr val="000000"/>
                </a:solidFill>
                <a:latin typeface="Arial Narrow" pitchFamily="34" charset="0"/>
              </a:rPr>
              <a:t> </a:t>
            </a:r>
            <a:r>
              <a:rPr lang="en-US" sz="1800" dirty="0" err="1">
                <a:solidFill>
                  <a:srgbClr val="000000"/>
                </a:solidFill>
                <a:latin typeface="Arial Narrow" pitchFamily="34" charset="0"/>
              </a:rPr>
              <a:t>lanjut</a:t>
            </a:r>
            <a:r>
              <a:rPr lang="en-US" sz="1800" dirty="0">
                <a:solidFill>
                  <a:srgbClr val="000000"/>
                </a:solidFill>
                <a:latin typeface="Arial Narrow" pitchFamily="34" charset="0"/>
              </a:rPr>
              <a:t> </a:t>
            </a:r>
            <a:r>
              <a:rPr lang="en-US" sz="1800" dirty="0" err="1">
                <a:solidFill>
                  <a:srgbClr val="000000"/>
                </a:solidFill>
                <a:latin typeface="Arial Narrow" pitchFamily="34" charset="0"/>
              </a:rPr>
              <a:t>hasil</a:t>
            </a:r>
            <a:r>
              <a:rPr lang="en-US" sz="1800" dirty="0">
                <a:solidFill>
                  <a:srgbClr val="000000"/>
                </a:solidFill>
                <a:latin typeface="Arial Narrow" pitchFamily="34" charset="0"/>
              </a:rPr>
              <a:t> </a:t>
            </a:r>
            <a:r>
              <a:rPr lang="en-US" sz="1800" dirty="0" err="1">
                <a:solidFill>
                  <a:srgbClr val="000000"/>
                </a:solidFill>
                <a:latin typeface="Arial Narrow" pitchFamily="34" charset="0"/>
              </a:rPr>
              <a:t>inspeksi</a:t>
            </a:r>
            <a:endParaRPr lang="en-US" sz="1800" dirty="0">
              <a:solidFill>
                <a:srgbClr val="000000"/>
              </a:solidFill>
              <a:latin typeface="Arial Narrow" pitchFamily="34" charset="0"/>
            </a:endParaRPr>
          </a:p>
          <a:p>
            <a:pPr marL="738572" lvl="1" indent="-105510">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7.2	</a:t>
            </a:r>
            <a:r>
              <a:rPr lang="en-US" sz="1800" dirty="0" err="1">
                <a:solidFill>
                  <a:srgbClr val="000000"/>
                </a:solidFill>
                <a:latin typeface="Arial Narrow" pitchFamily="34" charset="0"/>
              </a:rPr>
              <a:t>Pemantauan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Lingkungan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err="1">
                <a:solidFill>
                  <a:srgbClr val="000000"/>
                </a:solidFill>
                <a:latin typeface="Arial Narrow" pitchFamily="34" charset="0"/>
              </a:rPr>
              <a:t>Jadual</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catatan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hasil</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pemantauan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lingkungan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r>
              <a:rPr lang="en-US" sz="1800" dirty="0">
                <a:solidFill>
                  <a:srgbClr val="000000"/>
                </a:solidFill>
                <a:latin typeface="Arial Narrow" pitchFamily="34" charset="0"/>
              </a:rPr>
              <a:t> (</a:t>
            </a:r>
            <a:r>
              <a:rPr lang="en-US" sz="1800" dirty="0" err="1">
                <a:solidFill>
                  <a:srgbClr val="000000"/>
                </a:solidFill>
                <a:latin typeface="Arial Narrow" pitchFamily="34" charset="0"/>
              </a:rPr>
              <a:t>faktor</a:t>
            </a:r>
            <a:r>
              <a:rPr lang="en-US" sz="1800" dirty="0">
                <a:solidFill>
                  <a:srgbClr val="000000"/>
                </a:solidFill>
                <a:latin typeface="Arial Narrow" pitchFamily="34" charset="0"/>
              </a:rPr>
              <a:t> </a:t>
            </a:r>
            <a:r>
              <a:rPr lang="en-US" sz="1800" dirty="0" err="1">
                <a:solidFill>
                  <a:srgbClr val="000000"/>
                </a:solidFill>
                <a:latin typeface="Arial Narrow" pitchFamily="34" charset="0"/>
              </a:rPr>
              <a:t>fisika</a:t>
            </a:r>
            <a:r>
              <a:rPr lang="en-US" sz="1800" dirty="0">
                <a:solidFill>
                  <a:srgbClr val="000000"/>
                </a:solidFill>
                <a:latin typeface="Arial Narrow" pitchFamily="34" charset="0"/>
              </a:rPr>
              <a:t>, </a:t>
            </a:r>
            <a:r>
              <a:rPr lang="en-US" sz="1800" dirty="0" err="1">
                <a:solidFill>
                  <a:srgbClr val="000000"/>
                </a:solidFill>
                <a:latin typeface="Arial Narrow" pitchFamily="34" charset="0"/>
              </a:rPr>
              <a:t>kimia</a:t>
            </a:r>
            <a:r>
              <a:rPr lang="en-US" sz="1800" dirty="0">
                <a:solidFill>
                  <a:srgbClr val="000000"/>
                </a:solidFill>
                <a:latin typeface="Arial Narrow" pitchFamily="34" charset="0"/>
              </a:rPr>
              <a:t>, </a:t>
            </a:r>
            <a:r>
              <a:rPr lang="en-US" sz="1800" dirty="0" err="1">
                <a:solidFill>
                  <a:srgbClr val="000000"/>
                </a:solidFill>
                <a:latin typeface="Arial Narrow" pitchFamily="34" charset="0"/>
              </a:rPr>
              <a:t>biologi</a:t>
            </a:r>
            <a:r>
              <a:rPr lang="en-US" sz="1800" dirty="0">
                <a:solidFill>
                  <a:srgbClr val="000000"/>
                </a:solidFill>
                <a:latin typeface="Arial Narrow" pitchFamily="34" charset="0"/>
              </a:rPr>
              <a:t>, </a:t>
            </a:r>
            <a:r>
              <a:rPr lang="en-US" sz="1800" dirty="0" err="1">
                <a:solidFill>
                  <a:srgbClr val="000000"/>
                </a:solidFill>
                <a:latin typeface="Arial Narrow" pitchFamily="34" charset="0"/>
              </a:rPr>
              <a:t>radiasi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psikologis</a:t>
            </a:r>
            <a:r>
              <a:rPr lang="en-US" sz="1800" dirty="0">
                <a:solidFill>
                  <a:srgbClr val="000000"/>
                </a:solidFill>
                <a:latin typeface="Arial Narrow" pitchFamily="34" charset="0"/>
              </a:rPr>
              <a:t>)</a:t>
            </a:r>
          </a:p>
          <a:p>
            <a:pPr marL="738572" lvl="1" indent="-105510">
              <a:lnSpc>
                <a:spcPct val="80000"/>
              </a:lnSpc>
              <a:spcBef>
                <a:spcPct val="20000"/>
              </a:spcBef>
              <a:buFontTx/>
              <a:buChar char="–"/>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7.3	</a:t>
            </a:r>
            <a:r>
              <a:rPr lang="en-US" sz="1800" dirty="0" err="1">
                <a:solidFill>
                  <a:srgbClr val="000000"/>
                </a:solidFill>
                <a:latin typeface="Arial Narrow" pitchFamily="34" charset="0"/>
              </a:rPr>
              <a:t>Peralatan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Inspeksi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Pengukuran</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Pengujian</a:t>
            </a:r>
            <a:endParaRPr lang="en-US" sz="1800" dirty="0">
              <a:solidFill>
                <a:srgbClr val="000000"/>
              </a:solidFill>
              <a:latin typeface="Arial Narrow" pitchFamily="34" charset="0"/>
            </a:endParaRPr>
          </a:p>
          <a:p>
            <a:pPr marL="574675" lvl="1" indent="-233363">
              <a:lnSpc>
                <a:spcPct val="80000"/>
              </a:lnSpc>
              <a:spcBef>
                <a:spcPct val="20000"/>
              </a:spcBef>
              <a:buFontTx/>
              <a:buChar char="–"/>
              <a:defRPr/>
            </a:pPr>
            <a:r>
              <a:rPr lang="en-US" sz="1800" dirty="0" err="1">
                <a:solidFill>
                  <a:srgbClr val="000000"/>
                </a:solidFill>
                <a:latin typeface="Arial Narrow" pitchFamily="34" charset="0"/>
              </a:rPr>
              <a:t>Prosedur</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catatan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hasil</a:t>
            </a:r>
            <a:r>
              <a:rPr lang="en-US" sz="1800" dirty="0">
                <a:solidFill>
                  <a:srgbClr val="000000"/>
                </a:solidFill>
                <a:latin typeface="Arial Narrow" pitchFamily="34" charset="0"/>
              </a:rPr>
              <a:t> </a:t>
            </a:r>
            <a:r>
              <a:rPr lang="en-US" sz="1800" dirty="0" err="1">
                <a:solidFill>
                  <a:srgbClr val="000000"/>
                </a:solidFill>
                <a:latin typeface="Arial Narrow" pitchFamily="34" charset="0"/>
              </a:rPr>
              <a:t>kalibrasi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alat</a:t>
            </a:r>
            <a:r>
              <a:rPr lang="en-US" sz="1800" dirty="0">
                <a:solidFill>
                  <a:srgbClr val="000000"/>
                </a:solidFill>
                <a:latin typeface="Arial Narrow" pitchFamily="34" charset="0"/>
              </a:rPr>
              <a:t> </a:t>
            </a:r>
            <a:r>
              <a:rPr lang="en-US" sz="1800" dirty="0" err="1">
                <a:solidFill>
                  <a:srgbClr val="000000"/>
                </a:solidFill>
                <a:latin typeface="Arial Narrow" pitchFamily="34" charset="0"/>
              </a:rPr>
              <a:t>ukur</a:t>
            </a:r>
            <a:r>
              <a:rPr lang="en-US" sz="1800" dirty="0">
                <a:solidFill>
                  <a:srgbClr val="000000"/>
                </a:solidFill>
                <a:latin typeface="Arial Narrow" pitchFamily="34" charset="0"/>
              </a:rPr>
              <a:t> K3  </a:t>
            </a:r>
          </a:p>
          <a:p>
            <a:pPr marL="316531" indent="-316531">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7.4	</a:t>
            </a:r>
            <a:r>
              <a:rPr lang="en-US" sz="1800" dirty="0" err="1">
                <a:solidFill>
                  <a:srgbClr val="000000"/>
                </a:solidFill>
                <a:latin typeface="Arial Narrow" pitchFamily="34" charset="0"/>
              </a:rPr>
              <a:t>Pemantauan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Kesehatan</a:t>
            </a:r>
            <a:endParaRPr lang="en-US" sz="1800" dirty="0">
              <a:solidFill>
                <a:srgbClr val="000000"/>
              </a:solidFill>
              <a:latin typeface="Arial Narrow" pitchFamily="34" charset="0"/>
            </a:endParaRPr>
          </a:p>
          <a:p>
            <a:pPr marL="627063" lvl="1" indent="-285750">
              <a:lnSpc>
                <a:spcPct val="80000"/>
              </a:lnSpc>
              <a:spcBef>
                <a:spcPct val="20000"/>
              </a:spcBef>
              <a:buFontTx/>
              <a:buChar char="–"/>
              <a:defRPr/>
            </a:pPr>
            <a:r>
              <a:rPr lang="en-US" sz="1800" dirty="0" err="1">
                <a:solidFill>
                  <a:srgbClr val="000000"/>
                </a:solidFill>
                <a:latin typeface="Arial Narrow" pitchFamily="34" charset="0"/>
              </a:rPr>
              <a:t>Jadual</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catatan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pemantauan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kesehatan</a:t>
            </a:r>
            <a:endParaRPr lang="en-US" sz="1800" dirty="0">
              <a:solidFill>
                <a:srgbClr val="000000"/>
              </a:solidFill>
              <a:latin typeface="Arial Narrow" pitchFamily="34" charset="0"/>
            </a:endParaRPr>
          </a:p>
        </p:txBody>
      </p:sp>
      <p:sp>
        <p:nvSpPr>
          <p:cNvPr id="15" name="Rectangle 14">
            <a:extLst>
              <a:ext uri="{FF2B5EF4-FFF2-40B4-BE49-F238E27FC236}">
                <a16:creationId xmlns:a16="http://schemas.microsoft.com/office/drawing/2014/main" id="{22E7B084-154F-4128-8952-BC8E86B48834}"/>
              </a:ext>
            </a:extLst>
          </p:cNvPr>
          <p:cNvSpPr/>
          <p:nvPr/>
        </p:nvSpPr>
        <p:spPr>
          <a:xfrm>
            <a:off x="4643438" y="1714500"/>
            <a:ext cx="4286250" cy="4246563"/>
          </a:xfrm>
          <a:prstGeom prst="rect">
            <a:avLst/>
          </a:prstGeom>
        </p:spPr>
        <p:txBody>
          <a:bodyPr>
            <a:spAutoFit/>
          </a:bodyPr>
          <a:lstStyle/>
          <a:p>
            <a:pPr marL="316531" indent="-316531">
              <a:lnSpc>
                <a:spcPct val="80000"/>
              </a:lnSpc>
              <a:spcBef>
                <a:spcPct val="20000"/>
              </a:spcBef>
              <a:tabLst>
                <a:tab pos="633062" algn="l"/>
              </a:tabLst>
              <a:defRPr/>
            </a:pPr>
            <a:r>
              <a:rPr lang="en-US" sz="1800" dirty="0">
                <a:solidFill>
                  <a:srgbClr val="000000"/>
                </a:solidFill>
                <a:latin typeface="Arial Narrow" pitchFamily="34" charset="0"/>
              </a:rPr>
              <a:t>8.1	</a:t>
            </a:r>
            <a:r>
              <a:rPr lang="en-US" sz="1800" dirty="0" err="1">
                <a:solidFill>
                  <a:srgbClr val="000000"/>
                </a:solidFill>
                <a:latin typeface="Arial Narrow" pitchFamily="34" charset="0"/>
              </a:rPr>
              <a:t>Pelaporan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Keadaan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Darurat</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err="1">
                <a:solidFill>
                  <a:srgbClr val="000000"/>
                </a:solidFill>
                <a:latin typeface="Arial Narrow" pitchFamily="34" charset="0"/>
              </a:rPr>
              <a:t>Prosedur</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bahaya</a:t>
            </a:r>
            <a:endParaRPr lang="en-US" sz="1800" dirty="0">
              <a:solidFill>
                <a:srgbClr val="000000"/>
              </a:solidFill>
              <a:latin typeface="Arial Narrow" pitchFamily="34" charset="0"/>
            </a:endParaRPr>
          </a:p>
          <a:p>
            <a:pPr marL="738572" lvl="1" indent="-105510">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8.2	</a:t>
            </a:r>
            <a:r>
              <a:rPr lang="en-US" sz="1800" dirty="0" err="1">
                <a:solidFill>
                  <a:srgbClr val="000000"/>
                </a:solidFill>
                <a:latin typeface="Arial Narrow" pitchFamily="34" charset="0"/>
              </a:rPr>
              <a:t>Pelaporan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Insiden</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err="1">
                <a:solidFill>
                  <a:srgbClr val="000000"/>
                </a:solidFill>
                <a:latin typeface="Arial Narrow" pitchFamily="34" charset="0"/>
              </a:rPr>
              <a:t>Prosedur</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kecelakaan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penyakit</a:t>
            </a:r>
            <a:r>
              <a:rPr lang="en-US" sz="1800" dirty="0">
                <a:solidFill>
                  <a:srgbClr val="000000"/>
                </a:solidFill>
                <a:latin typeface="Arial Narrow" pitchFamily="34" charset="0"/>
              </a:rPr>
              <a:t> </a:t>
            </a:r>
            <a:r>
              <a:rPr lang="en-US" sz="1800" dirty="0" err="1">
                <a:solidFill>
                  <a:srgbClr val="000000"/>
                </a:solidFill>
                <a:latin typeface="Arial Narrow" pitchFamily="34" charset="0"/>
              </a:rPr>
              <a:t>akibat</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baik</a:t>
            </a:r>
            <a:r>
              <a:rPr lang="en-US" sz="1800" dirty="0">
                <a:solidFill>
                  <a:srgbClr val="000000"/>
                </a:solidFill>
                <a:latin typeface="Arial Narrow" pitchFamily="34" charset="0"/>
              </a:rPr>
              <a:t> internal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eksternal</a:t>
            </a:r>
            <a:endParaRPr lang="en-US" sz="1800" dirty="0">
              <a:solidFill>
                <a:srgbClr val="000000"/>
              </a:solidFill>
              <a:latin typeface="Arial Narrow" pitchFamily="34" charset="0"/>
            </a:endParaRPr>
          </a:p>
          <a:p>
            <a:pPr marL="738572" lvl="1" indent="-105510">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8.3	</a:t>
            </a:r>
            <a:r>
              <a:rPr lang="en-US" sz="1800" dirty="0" err="1">
                <a:solidFill>
                  <a:srgbClr val="000000"/>
                </a:solidFill>
                <a:latin typeface="Arial Narrow" pitchFamily="34" charset="0"/>
              </a:rPr>
              <a:t>Penyelidikan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Kecelakaan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a:solidFill>
                  <a:srgbClr val="000000"/>
                </a:solidFill>
                <a:latin typeface="Arial Narrow" pitchFamily="34" charset="0"/>
              </a:rPr>
              <a:t> </a:t>
            </a:r>
            <a:r>
              <a:rPr lang="en-US" sz="1800" dirty="0" err="1">
                <a:solidFill>
                  <a:srgbClr val="000000"/>
                </a:solidFill>
                <a:latin typeface="Arial Narrow" pitchFamily="34" charset="0"/>
              </a:rPr>
              <a:t>Prosedur</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personil</a:t>
            </a:r>
            <a:r>
              <a:rPr lang="en-US" sz="1800" dirty="0">
                <a:solidFill>
                  <a:srgbClr val="000000"/>
                </a:solidFill>
                <a:latin typeface="Arial Narrow" pitchFamily="34" charset="0"/>
              </a:rPr>
              <a:t> yang </a:t>
            </a:r>
            <a:r>
              <a:rPr lang="en-US" sz="1800" dirty="0" err="1">
                <a:solidFill>
                  <a:srgbClr val="000000"/>
                </a:solidFill>
                <a:latin typeface="Arial Narrow" pitchFamily="34" charset="0"/>
              </a:rPr>
              <a:t>terlatih</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dalam</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penyelidikan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kecelakaan</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penyakit</a:t>
            </a:r>
            <a:r>
              <a:rPr lang="en-US" sz="1800" dirty="0">
                <a:solidFill>
                  <a:srgbClr val="000000"/>
                </a:solidFill>
                <a:latin typeface="Arial Narrow" pitchFamily="34" charset="0"/>
              </a:rPr>
              <a:t> </a:t>
            </a:r>
            <a:r>
              <a:rPr lang="en-US" sz="1800" dirty="0" err="1">
                <a:solidFill>
                  <a:srgbClr val="000000"/>
                </a:solidFill>
                <a:latin typeface="Arial Narrow" pitchFamily="34" charset="0"/>
              </a:rPr>
              <a:t>akibat</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a:solidFill>
                  <a:srgbClr val="000000"/>
                </a:solidFill>
                <a:latin typeface="Arial Narrow" pitchFamily="34" charset="0"/>
              </a:rPr>
              <a:t> </a:t>
            </a:r>
            <a:r>
              <a:rPr lang="en-US" sz="1800" dirty="0" err="1">
                <a:solidFill>
                  <a:srgbClr val="000000"/>
                </a:solidFill>
                <a:latin typeface="Arial Narrow" pitchFamily="34" charset="0"/>
              </a:rPr>
              <a:t>Dokumen</a:t>
            </a:r>
            <a:r>
              <a:rPr lang="en-US" sz="1800" dirty="0">
                <a:solidFill>
                  <a:srgbClr val="000000"/>
                </a:solidFill>
                <a:latin typeface="Arial Narrow" pitchFamily="34" charset="0"/>
              </a:rPr>
              <a:t> </a:t>
            </a:r>
            <a:r>
              <a:rPr lang="en-US" sz="1800" dirty="0" err="1">
                <a:solidFill>
                  <a:srgbClr val="000000"/>
                </a:solidFill>
                <a:latin typeface="Arial Narrow" pitchFamily="34" charset="0"/>
              </a:rPr>
              <a:t>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penyelidikan</a:t>
            </a:r>
            <a:endParaRPr lang="en-US" sz="1800" dirty="0">
              <a:solidFill>
                <a:srgbClr val="000000"/>
              </a:solidFill>
              <a:latin typeface="Arial Narrow" pitchFamily="34" charset="0"/>
            </a:endParaRPr>
          </a:p>
          <a:p>
            <a:pPr marL="573088" lvl="1" indent="-231775">
              <a:lnSpc>
                <a:spcPct val="80000"/>
              </a:lnSpc>
              <a:spcBef>
                <a:spcPct val="20000"/>
              </a:spcBef>
              <a:buFontTx/>
              <a:buChar char="–"/>
              <a:defRPr/>
            </a:pPr>
            <a:r>
              <a:rPr lang="en-US" sz="1800" dirty="0">
                <a:solidFill>
                  <a:srgbClr val="000000"/>
                </a:solidFill>
                <a:latin typeface="Arial Narrow" pitchFamily="34" charset="0"/>
              </a:rPr>
              <a:t> </a:t>
            </a:r>
            <a:r>
              <a:rPr lang="en-US" sz="1800" dirty="0" err="1">
                <a:solidFill>
                  <a:srgbClr val="000000"/>
                </a:solidFill>
                <a:latin typeface="Arial Narrow" pitchFamily="34" charset="0"/>
              </a:rPr>
              <a:t>Tinjauan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efektifitas</a:t>
            </a:r>
            <a:r>
              <a:rPr lang="en-US" sz="1800" dirty="0">
                <a:solidFill>
                  <a:srgbClr val="000000"/>
                </a:solidFill>
                <a:latin typeface="Arial Narrow" pitchFamily="34" charset="0"/>
              </a:rPr>
              <a:t> </a:t>
            </a:r>
            <a:r>
              <a:rPr lang="en-US" sz="1800" dirty="0" err="1">
                <a:solidFill>
                  <a:srgbClr val="000000"/>
                </a:solidFill>
                <a:latin typeface="Arial Narrow" pitchFamily="34" charset="0"/>
              </a:rPr>
              <a:t>tindakan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perbaikan</a:t>
            </a:r>
            <a:endParaRPr lang="en-US" sz="1800" dirty="0">
              <a:solidFill>
                <a:srgbClr val="000000"/>
              </a:solidFill>
              <a:latin typeface="Arial Narrow" pitchFamily="34" charset="0"/>
            </a:endParaRPr>
          </a:p>
          <a:p>
            <a:pPr marL="738572" lvl="1" indent="-105510">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8.4	</a:t>
            </a:r>
            <a:r>
              <a:rPr lang="en-US" sz="1800" dirty="0" err="1">
                <a:solidFill>
                  <a:srgbClr val="000000"/>
                </a:solidFill>
                <a:latin typeface="Arial Narrow" pitchFamily="34" charset="0"/>
              </a:rPr>
              <a:t>Penanganan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Masalah</a:t>
            </a:r>
            <a:endParaRPr lang="en-US" sz="1800" dirty="0">
              <a:solidFill>
                <a:srgbClr val="000000"/>
              </a:solidFill>
              <a:latin typeface="Arial Narrow" pitchFamily="34" charset="0"/>
            </a:endParaRPr>
          </a:p>
        </p:txBody>
      </p:sp>
      <p:sp>
        <p:nvSpPr>
          <p:cNvPr id="79883" name="Footer Placeholder 1">
            <a:extLst>
              <a:ext uri="{FF2B5EF4-FFF2-40B4-BE49-F238E27FC236}">
                <a16:creationId xmlns:a16="http://schemas.microsoft.com/office/drawing/2014/main" id="{80435E0B-8E6A-44F5-95E2-2DC14B0655C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79884" name="Slide Number Placeholder 2">
            <a:extLst>
              <a:ext uri="{FF2B5EF4-FFF2-40B4-BE49-F238E27FC236}">
                <a16:creationId xmlns:a16="http://schemas.microsoft.com/office/drawing/2014/main" id="{C273DE30-0DEE-4879-954B-25F7D811D9B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273CE6-2F6D-4181-B1F2-8102D3038D2E}" type="slidenum">
              <a:rPr lang="en-US" altLang="en-US" sz="1400" smtClean="0">
                <a:latin typeface="Times New Roman" panose="02020603050405020304" pitchFamily="18" charset="0"/>
              </a:rPr>
              <a:pPr>
                <a:spcBef>
                  <a:spcPct val="0"/>
                </a:spcBef>
                <a:buFontTx/>
                <a:buNone/>
              </a:pPr>
              <a:t>68</a:t>
            </a:fld>
            <a:endParaRPr lang="en-US" altLang="en-US" sz="1400">
              <a:latin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2">
            <a:extLst>
              <a:ext uri="{FF2B5EF4-FFF2-40B4-BE49-F238E27FC236}">
                <a16:creationId xmlns:a16="http://schemas.microsoft.com/office/drawing/2014/main" id="{D41F3E04-A570-4A4A-A47F-A00132AD8973}"/>
              </a:ext>
            </a:extLst>
          </p:cNvPr>
          <p:cNvSpPr>
            <a:spLocks noChangeArrowheads="1"/>
          </p:cNvSpPr>
          <p:nvPr/>
        </p:nvSpPr>
        <p:spPr bwMode="auto">
          <a:xfrm>
            <a:off x="71438" y="71438"/>
            <a:ext cx="1716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Impact" panose="020B0806030902050204" pitchFamily="34" charset="0"/>
                <a:cs typeface="Browallia New" panose="020B0604020202020204" pitchFamily="34" charset="-34"/>
              </a:rPr>
              <a:t>Elemen 9</a:t>
            </a:r>
          </a:p>
        </p:txBody>
      </p:sp>
      <p:sp>
        <p:nvSpPr>
          <p:cNvPr id="80899" name="Rectangle 12">
            <a:extLst>
              <a:ext uri="{FF2B5EF4-FFF2-40B4-BE49-F238E27FC236}">
                <a16:creationId xmlns:a16="http://schemas.microsoft.com/office/drawing/2014/main" id="{8E58F4DD-4624-4E9B-A72F-1FF17BDDC3C1}"/>
              </a:ext>
            </a:extLst>
          </p:cNvPr>
          <p:cNvSpPr>
            <a:spLocks noChangeArrowheads="1"/>
          </p:cNvSpPr>
          <p:nvPr/>
        </p:nvSpPr>
        <p:spPr bwMode="auto">
          <a:xfrm>
            <a:off x="4714875" y="58738"/>
            <a:ext cx="1870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Impact" panose="020B0806030902050204" pitchFamily="34" charset="0"/>
                <a:cs typeface="Browallia New" panose="020B0604020202020204" pitchFamily="34" charset="-34"/>
              </a:rPr>
              <a:t>Elemen 10</a:t>
            </a:r>
          </a:p>
        </p:txBody>
      </p:sp>
      <p:sp>
        <p:nvSpPr>
          <p:cNvPr id="80900" name="TextBox 13">
            <a:extLst>
              <a:ext uri="{FF2B5EF4-FFF2-40B4-BE49-F238E27FC236}">
                <a16:creationId xmlns:a16="http://schemas.microsoft.com/office/drawing/2014/main" id="{0351119A-95B3-45C1-B07A-B04A2C93C06A}"/>
              </a:ext>
            </a:extLst>
          </p:cNvPr>
          <p:cNvSpPr txBox="1">
            <a:spLocks noChangeArrowheads="1"/>
          </p:cNvSpPr>
          <p:nvPr/>
        </p:nvSpPr>
        <p:spPr bwMode="auto">
          <a:xfrm>
            <a:off x="71438" y="571500"/>
            <a:ext cx="32670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Pengelolaan Material dan</a:t>
            </a:r>
          </a:p>
          <a:p>
            <a:pPr eaLnBrk="1" hangingPunct="1">
              <a:spcBef>
                <a:spcPct val="0"/>
              </a:spcBef>
              <a:buFontTx/>
              <a:buNone/>
            </a:pPr>
            <a:r>
              <a:rPr lang="en-US" altLang="en-US" sz="2800" b="1">
                <a:latin typeface="Brush Script MT" panose="03060802040406070304" pitchFamily="66" charset="0"/>
              </a:rPr>
              <a:t>Perpindahannya </a:t>
            </a:r>
          </a:p>
        </p:txBody>
      </p:sp>
      <p:sp>
        <p:nvSpPr>
          <p:cNvPr id="80901" name="TextBox 15">
            <a:extLst>
              <a:ext uri="{FF2B5EF4-FFF2-40B4-BE49-F238E27FC236}">
                <a16:creationId xmlns:a16="http://schemas.microsoft.com/office/drawing/2014/main" id="{EBE7C96F-14A8-468E-8B35-8CEF9078D1FE}"/>
              </a:ext>
            </a:extLst>
          </p:cNvPr>
          <p:cNvSpPr txBox="1">
            <a:spLocks noChangeArrowheads="1"/>
          </p:cNvSpPr>
          <p:nvPr/>
        </p:nvSpPr>
        <p:spPr bwMode="auto">
          <a:xfrm>
            <a:off x="4714875" y="571500"/>
            <a:ext cx="38052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Pengumpulan dan Penggunaan</a:t>
            </a:r>
          </a:p>
          <a:p>
            <a:pPr eaLnBrk="1" hangingPunct="1">
              <a:spcBef>
                <a:spcPct val="0"/>
              </a:spcBef>
              <a:buFontTx/>
              <a:buNone/>
            </a:pPr>
            <a:r>
              <a:rPr lang="en-US" altLang="en-US" sz="2800" b="1">
                <a:latin typeface="Brush Script MT" panose="03060802040406070304" pitchFamily="66" charset="0"/>
              </a:rPr>
              <a:t>Data </a:t>
            </a:r>
          </a:p>
        </p:txBody>
      </p:sp>
      <p:cxnSp>
        <p:nvCxnSpPr>
          <p:cNvPr id="21" name="Straight Connector 20">
            <a:extLst>
              <a:ext uri="{FF2B5EF4-FFF2-40B4-BE49-F238E27FC236}">
                <a16:creationId xmlns:a16="http://schemas.microsoft.com/office/drawing/2014/main" id="{5D1E79B8-FAC0-4E35-9448-D69F5DBA5DE9}"/>
              </a:ext>
            </a:extLst>
          </p:cNvPr>
          <p:cNvCxnSpPr/>
          <p:nvPr/>
        </p:nvCxnSpPr>
        <p:spPr>
          <a:xfrm>
            <a:off x="142875" y="1570038"/>
            <a:ext cx="342900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690A4F-D9B0-4F04-9A21-F7C8FB580852}"/>
              </a:ext>
            </a:extLst>
          </p:cNvPr>
          <p:cNvCxnSpPr/>
          <p:nvPr/>
        </p:nvCxnSpPr>
        <p:spPr>
          <a:xfrm>
            <a:off x="4786313" y="1570038"/>
            <a:ext cx="342900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2EBB64-5354-4209-B6C6-39115F79298F}"/>
              </a:ext>
            </a:extLst>
          </p:cNvPr>
          <p:cNvCxnSpPr/>
          <p:nvPr/>
        </p:nvCxnSpPr>
        <p:spPr>
          <a:xfrm rot="5400000">
            <a:off x="1072357" y="3429794"/>
            <a:ext cx="6858000" cy="158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80905" name="Rectangle 16">
            <a:extLst>
              <a:ext uri="{FF2B5EF4-FFF2-40B4-BE49-F238E27FC236}">
                <a16:creationId xmlns:a16="http://schemas.microsoft.com/office/drawing/2014/main" id="{B44255F3-8B54-4773-A166-86833F08518D}"/>
              </a:ext>
            </a:extLst>
          </p:cNvPr>
          <p:cNvSpPr>
            <a:spLocks noChangeArrowheads="1"/>
          </p:cNvSpPr>
          <p:nvPr/>
        </p:nvSpPr>
        <p:spPr bwMode="auto">
          <a:xfrm>
            <a:off x="71438" y="1793875"/>
            <a:ext cx="428625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15913" indent="-315913">
              <a:spcBef>
                <a:spcPct val="20000"/>
              </a:spcBef>
              <a:buFont typeface="Arial" panose="020B0604020202020204" pitchFamily="34" charset="0"/>
              <a:buChar char="•"/>
              <a:tabLst>
                <a:tab pos="631825" algn="l"/>
              </a:tabLst>
              <a:defRPr sz="3200">
                <a:solidFill>
                  <a:schemeClr val="tx1"/>
                </a:solidFill>
                <a:latin typeface="Calibri" panose="020F0502020204030204" pitchFamily="34" charset="0"/>
              </a:defRPr>
            </a:lvl1pPr>
            <a:lvl2pPr marL="573088" indent="-231775">
              <a:spcBef>
                <a:spcPct val="20000"/>
              </a:spcBef>
              <a:buFont typeface="Arial" panose="020B0604020202020204" pitchFamily="34" charset="0"/>
              <a:buChar char="–"/>
              <a:tabLst>
                <a:tab pos="6318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6318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6318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6318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6318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6318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6318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631825" algn="l"/>
              </a:tabLst>
              <a:defRPr sz="2000">
                <a:solidFill>
                  <a:schemeClr val="tx1"/>
                </a:solidFill>
                <a:latin typeface="Calibri" panose="020F0502020204030204" pitchFamily="34" charset="0"/>
              </a:defRPr>
            </a:lvl9pPr>
          </a:lstStyle>
          <a:p>
            <a:pPr>
              <a:lnSpc>
                <a:spcPct val="80000"/>
              </a:lnSpc>
              <a:buFontTx/>
              <a:buNone/>
            </a:pPr>
            <a:r>
              <a:rPr lang="en-US" altLang="en-US" sz="1800" b="1">
                <a:solidFill>
                  <a:srgbClr val="000000"/>
                </a:solidFill>
                <a:latin typeface="Arial Narrow" panose="020B0606020202030204" pitchFamily="34" charset="0"/>
              </a:rPr>
              <a:t>9.1	Penanganan Secara Manual &amp; Mekanis</a:t>
            </a:r>
          </a:p>
          <a:p>
            <a:pPr lvl="1">
              <a:lnSpc>
                <a:spcPct val="80000"/>
              </a:lnSpc>
              <a:buFontTx/>
              <a:buChar char="–"/>
            </a:pPr>
            <a:r>
              <a:rPr lang="en-US" altLang="en-US" sz="1800" b="1">
                <a:solidFill>
                  <a:srgbClr val="000000"/>
                </a:solidFill>
                <a:latin typeface="Arial Narrow" panose="020B0606020202030204" pitchFamily="34" charset="0"/>
              </a:rPr>
              <a:t>Identifikasi bahaya &amp; penilaian risiko pada kegiatan manual &amp; mekanis</a:t>
            </a:r>
          </a:p>
          <a:p>
            <a:pPr lvl="1">
              <a:lnSpc>
                <a:spcPct val="80000"/>
              </a:lnSpc>
              <a:buFontTx/>
              <a:buChar char="–"/>
            </a:pPr>
            <a:r>
              <a:rPr lang="en-US" altLang="en-US" sz="1800" b="1">
                <a:solidFill>
                  <a:srgbClr val="000000"/>
                </a:solidFill>
                <a:latin typeface="Arial Narrow" panose="020B0606020202030204" pitchFamily="34" charset="0"/>
              </a:rPr>
              <a:t>Prosedur penanganan kerusakan, tumpahan, kebocoran</a:t>
            </a:r>
          </a:p>
          <a:p>
            <a:pPr>
              <a:lnSpc>
                <a:spcPct val="80000"/>
              </a:lnSpc>
              <a:buFontTx/>
              <a:buNone/>
            </a:pPr>
            <a:r>
              <a:rPr lang="en-US" altLang="en-US" sz="1800" b="1">
                <a:solidFill>
                  <a:srgbClr val="000000"/>
                </a:solidFill>
                <a:latin typeface="Arial Narrow" panose="020B0606020202030204" pitchFamily="34" charset="0"/>
              </a:rPr>
              <a:t>9.2	Sistem Pengangkutan, Penyimpanan 	dan Pembuangan</a:t>
            </a:r>
          </a:p>
          <a:p>
            <a:pPr lvl="1">
              <a:lnSpc>
                <a:spcPct val="80000"/>
              </a:lnSpc>
              <a:buFontTx/>
              <a:buChar char="–"/>
            </a:pPr>
            <a:r>
              <a:rPr lang="en-US" altLang="en-US" sz="1800" b="1">
                <a:solidFill>
                  <a:srgbClr val="000000"/>
                </a:solidFill>
                <a:latin typeface="Arial Narrow" panose="020B0606020202030204" pitchFamily="34" charset="0"/>
              </a:rPr>
              <a:t>Prosedur penyimpanan &amp; pemindahan barang dengan aman</a:t>
            </a:r>
          </a:p>
          <a:p>
            <a:pPr lvl="1">
              <a:lnSpc>
                <a:spcPct val="80000"/>
              </a:lnSpc>
              <a:buFontTx/>
              <a:buChar char="–"/>
            </a:pPr>
            <a:r>
              <a:rPr lang="en-US" altLang="en-US" sz="1800" b="1">
                <a:solidFill>
                  <a:srgbClr val="000000"/>
                </a:solidFill>
                <a:latin typeface="Arial Narrow" panose="020B0606020202030204" pitchFamily="34" charset="0"/>
              </a:rPr>
              <a:t>Prosedur penanganan bahan kadaluarsa</a:t>
            </a:r>
          </a:p>
          <a:p>
            <a:pPr>
              <a:lnSpc>
                <a:spcPct val="80000"/>
              </a:lnSpc>
              <a:buFontTx/>
              <a:buNone/>
            </a:pPr>
            <a:r>
              <a:rPr lang="en-US" altLang="en-US" sz="1800" b="1">
                <a:solidFill>
                  <a:srgbClr val="000000"/>
                </a:solidFill>
                <a:latin typeface="Arial Narrow" panose="020B0606020202030204" pitchFamily="34" charset="0"/>
              </a:rPr>
              <a:t>9.3	Bahan Berbahaya dan Beracun</a:t>
            </a:r>
          </a:p>
          <a:p>
            <a:pPr lvl="1">
              <a:lnSpc>
                <a:spcPct val="80000"/>
              </a:lnSpc>
              <a:buFontTx/>
              <a:buChar char="–"/>
            </a:pPr>
            <a:r>
              <a:rPr lang="en-US" altLang="en-US" sz="1800" b="1">
                <a:solidFill>
                  <a:srgbClr val="000000"/>
                </a:solidFill>
                <a:latin typeface="Arial Narrow" panose="020B0606020202030204" pitchFamily="34" charset="0"/>
              </a:rPr>
              <a:t>Dokumen prosedur penyimpanan,   penanganan dan pemindahan B3</a:t>
            </a:r>
          </a:p>
          <a:p>
            <a:pPr lvl="1">
              <a:lnSpc>
                <a:spcPct val="80000"/>
              </a:lnSpc>
              <a:buFontTx/>
              <a:buChar char="–"/>
            </a:pPr>
            <a:r>
              <a:rPr lang="en-US" altLang="en-US" sz="1800" b="1">
                <a:solidFill>
                  <a:srgbClr val="000000"/>
                </a:solidFill>
                <a:latin typeface="Arial Narrow" panose="020B0606020202030204" pitchFamily="34" charset="0"/>
              </a:rPr>
              <a:t>Penyediaan MSDS (material safety data sheet)</a:t>
            </a:r>
          </a:p>
          <a:p>
            <a:pPr lvl="1">
              <a:lnSpc>
                <a:spcPct val="80000"/>
              </a:lnSpc>
              <a:buFontTx/>
              <a:buChar char="–"/>
            </a:pPr>
            <a:r>
              <a:rPr lang="en-US" altLang="en-US" sz="1800" b="1">
                <a:solidFill>
                  <a:srgbClr val="000000"/>
                </a:solidFill>
                <a:latin typeface="Arial Narrow" panose="020B0606020202030204" pitchFamily="34" charset="0"/>
              </a:rPr>
              <a:t>Sistem identifikasi dan pelabelan B3</a:t>
            </a:r>
          </a:p>
          <a:p>
            <a:pPr lvl="1">
              <a:lnSpc>
                <a:spcPct val="80000"/>
              </a:lnSpc>
              <a:buFontTx/>
              <a:buChar char="–"/>
            </a:pPr>
            <a:r>
              <a:rPr lang="en-US" altLang="en-US" sz="1800" b="1">
                <a:solidFill>
                  <a:srgbClr val="000000"/>
                </a:solidFill>
                <a:latin typeface="Arial Narrow" panose="020B0606020202030204" pitchFamily="34" charset="0"/>
              </a:rPr>
              <a:t>Pelatihan B3 bagi user</a:t>
            </a:r>
          </a:p>
        </p:txBody>
      </p:sp>
      <p:sp>
        <p:nvSpPr>
          <p:cNvPr id="20" name="Rectangle 19">
            <a:extLst>
              <a:ext uri="{FF2B5EF4-FFF2-40B4-BE49-F238E27FC236}">
                <a16:creationId xmlns:a16="http://schemas.microsoft.com/office/drawing/2014/main" id="{55545F0D-A899-445B-A7AD-EFD2AF9376B6}"/>
              </a:ext>
            </a:extLst>
          </p:cNvPr>
          <p:cNvSpPr/>
          <p:nvPr/>
        </p:nvSpPr>
        <p:spPr>
          <a:xfrm>
            <a:off x="4714875" y="1836738"/>
            <a:ext cx="4214813" cy="2806700"/>
          </a:xfrm>
          <a:prstGeom prst="rect">
            <a:avLst/>
          </a:prstGeom>
        </p:spPr>
        <p:txBody>
          <a:bodyPr>
            <a:spAutoFit/>
          </a:bodyPr>
          <a:lstStyle/>
          <a:p>
            <a:pPr marL="463550" indent="-463550">
              <a:lnSpc>
                <a:spcPct val="80000"/>
              </a:lnSpc>
              <a:spcBef>
                <a:spcPct val="20000"/>
              </a:spcBef>
              <a:defRPr/>
            </a:pPr>
            <a:r>
              <a:rPr lang="en-US" sz="1800" dirty="0">
                <a:solidFill>
                  <a:srgbClr val="000000"/>
                </a:solidFill>
                <a:latin typeface="Arial Narrow" pitchFamily="34" charset="0"/>
              </a:rPr>
              <a:t>10.1. </a:t>
            </a:r>
            <a:r>
              <a:rPr lang="en-US" sz="1800" dirty="0" err="1">
                <a:solidFill>
                  <a:srgbClr val="000000"/>
                </a:solidFill>
                <a:latin typeface="Arial Narrow" pitchFamily="34" charset="0"/>
              </a:rPr>
              <a:t>Catatan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Keselamatan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Kesehatan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804863" lvl="1" indent="-285750">
              <a:lnSpc>
                <a:spcPct val="80000"/>
              </a:lnSpc>
              <a:spcBef>
                <a:spcPct val="20000"/>
              </a:spcBef>
              <a:buFont typeface="Arial" pitchFamily="34" charset="0"/>
              <a:buChar char="•"/>
              <a:defRPr/>
            </a:pPr>
            <a:r>
              <a:rPr lang="en-US" sz="1800" dirty="0" err="1">
                <a:solidFill>
                  <a:srgbClr val="000000"/>
                </a:solidFill>
                <a:latin typeface="Arial Narrow" pitchFamily="34" charset="0"/>
              </a:rPr>
              <a:t>Prosedur</a:t>
            </a:r>
            <a:r>
              <a:rPr lang="en-US" sz="1800" dirty="0">
                <a:solidFill>
                  <a:srgbClr val="000000"/>
                </a:solidFill>
                <a:latin typeface="Arial Narrow" pitchFamily="34" charset="0"/>
              </a:rPr>
              <a:t> </a:t>
            </a:r>
            <a:r>
              <a:rPr lang="en-US" sz="1800" dirty="0" err="1">
                <a:solidFill>
                  <a:srgbClr val="000000"/>
                </a:solidFill>
                <a:latin typeface="Arial Narrow" pitchFamily="34" charset="0"/>
              </a:rPr>
              <a:t>identifikasi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pengarsipan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penyimpanan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pemeliharaan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catatan</a:t>
            </a:r>
            <a:r>
              <a:rPr lang="en-US" sz="1800" dirty="0">
                <a:solidFill>
                  <a:srgbClr val="000000"/>
                </a:solidFill>
                <a:latin typeface="Arial Narrow" pitchFamily="34" charset="0"/>
              </a:rPr>
              <a:t> K3 (</a:t>
            </a:r>
            <a:r>
              <a:rPr lang="en-US" sz="1800" dirty="0" err="1">
                <a:solidFill>
                  <a:srgbClr val="000000"/>
                </a:solidFill>
                <a:latin typeface="Arial Narrow" pitchFamily="34" charset="0"/>
              </a:rPr>
              <a:t>termasuk</a:t>
            </a:r>
            <a:r>
              <a:rPr lang="en-US" sz="1800" dirty="0">
                <a:solidFill>
                  <a:srgbClr val="000000"/>
                </a:solidFill>
                <a:latin typeface="Arial Narrow" pitchFamily="34" charset="0"/>
              </a:rPr>
              <a:t> UU/</a:t>
            </a:r>
            <a:r>
              <a:rPr lang="en-US" sz="1800" dirty="0" err="1">
                <a:solidFill>
                  <a:srgbClr val="000000"/>
                </a:solidFill>
                <a:latin typeface="Arial Narrow" pitchFamily="34" charset="0"/>
              </a:rPr>
              <a:t>Standar</a:t>
            </a:r>
            <a:r>
              <a:rPr lang="en-US" sz="1800" dirty="0">
                <a:solidFill>
                  <a:srgbClr val="000000"/>
                </a:solidFill>
                <a:latin typeface="Arial Narrow" pitchFamily="34" charset="0"/>
              </a:rPr>
              <a:t> K3)</a:t>
            </a:r>
          </a:p>
          <a:p>
            <a:pPr marL="804863" lvl="1" indent="-285750">
              <a:lnSpc>
                <a:spcPct val="80000"/>
              </a:lnSpc>
              <a:spcBef>
                <a:spcPct val="20000"/>
              </a:spcBef>
              <a:defRPr/>
            </a:pPr>
            <a:endParaRPr lang="en-US" sz="1800" dirty="0">
              <a:solidFill>
                <a:srgbClr val="000000"/>
              </a:solidFill>
              <a:latin typeface="Arial Narrow" pitchFamily="34" charset="0"/>
            </a:endParaRPr>
          </a:p>
          <a:p>
            <a:pPr marL="465138" indent="-465138">
              <a:lnSpc>
                <a:spcPct val="80000"/>
              </a:lnSpc>
              <a:spcBef>
                <a:spcPct val="20000"/>
              </a:spcBef>
              <a:defRPr/>
            </a:pPr>
            <a:r>
              <a:rPr lang="en-US" sz="1800" dirty="0">
                <a:solidFill>
                  <a:srgbClr val="000000"/>
                </a:solidFill>
                <a:latin typeface="Arial Narrow" pitchFamily="34" charset="0"/>
              </a:rPr>
              <a:t>10.2. Data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Keselamatan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Kesehatan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804863" lvl="1" indent="-285750">
              <a:lnSpc>
                <a:spcPct val="80000"/>
              </a:lnSpc>
              <a:spcBef>
                <a:spcPct val="20000"/>
              </a:spcBef>
              <a:buFont typeface="Arial" pitchFamily="34" charset="0"/>
              <a:buChar char="•"/>
              <a:defRPr/>
            </a:pPr>
            <a:r>
              <a:rPr lang="en-US" sz="1800" dirty="0" err="1">
                <a:solidFill>
                  <a:srgbClr val="000000"/>
                </a:solidFill>
                <a:latin typeface="Arial Narrow" pitchFamily="34" charset="0"/>
              </a:rPr>
              <a:t>Pengumpulan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analisa</a:t>
            </a:r>
            <a:r>
              <a:rPr lang="en-US" sz="1800" dirty="0">
                <a:solidFill>
                  <a:srgbClr val="000000"/>
                </a:solidFill>
                <a:latin typeface="Arial Narrow" pitchFamily="34" charset="0"/>
              </a:rPr>
              <a:t> data-data K3</a:t>
            </a:r>
          </a:p>
          <a:p>
            <a:pPr marL="804863" lvl="1" indent="-285750">
              <a:lnSpc>
                <a:spcPct val="80000"/>
              </a:lnSpc>
              <a:spcBef>
                <a:spcPct val="20000"/>
              </a:spcBef>
              <a:buFont typeface="Arial" pitchFamily="34" charset="0"/>
              <a:buChar char="•"/>
              <a:defRPr/>
            </a:pPr>
            <a:r>
              <a:rPr lang="en-US" sz="1800" dirty="0" err="1">
                <a:solidFill>
                  <a:srgbClr val="000000"/>
                </a:solidFill>
                <a:latin typeface="Arial Narrow" pitchFamily="34" charset="0"/>
              </a:rPr>
              <a:t>Laporan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rutin</a:t>
            </a:r>
            <a:r>
              <a:rPr lang="en-US" sz="1800" dirty="0">
                <a:solidFill>
                  <a:srgbClr val="000000"/>
                </a:solidFill>
                <a:latin typeface="Arial Narrow" pitchFamily="34" charset="0"/>
              </a:rPr>
              <a:t> K3 </a:t>
            </a:r>
            <a:r>
              <a:rPr lang="en-US" sz="1800" dirty="0" err="1">
                <a:solidFill>
                  <a:srgbClr val="000000"/>
                </a:solidFill>
                <a:latin typeface="Arial Narrow" pitchFamily="34" charset="0"/>
              </a:rPr>
              <a:t>dan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distribusinya</a:t>
            </a:r>
            <a:endParaRPr lang="en-US" sz="1800" dirty="0">
              <a:solidFill>
                <a:srgbClr val="000000"/>
              </a:solidFill>
              <a:latin typeface="Arial Narrow" pitchFamily="34" charset="0"/>
            </a:endParaRPr>
          </a:p>
        </p:txBody>
      </p:sp>
      <p:pic>
        <p:nvPicPr>
          <p:cNvPr id="80907" name="Picture 22" descr="dokumen.jpg">
            <a:extLst>
              <a:ext uri="{FF2B5EF4-FFF2-40B4-BE49-F238E27FC236}">
                <a16:creationId xmlns:a16="http://schemas.microsoft.com/office/drawing/2014/main" id="{BD7DD197-621E-47F3-B25E-D63A7E9547A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5575" y="4410075"/>
            <a:ext cx="26384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Footer Placeholder 1">
            <a:extLst>
              <a:ext uri="{FF2B5EF4-FFF2-40B4-BE49-F238E27FC236}">
                <a16:creationId xmlns:a16="http://schemas.microsoft.com/office/drawing/2014/main" id="{F7788E66-68CD-4143-ACB9-3C8D813F8D2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80909" name="Slide Number Placeholder 2">
            <a:extLst>
              <a:ext uri="{FF2B5EF4-FFF2-40B4-BE49-F238E27FC236}">
                <a16:creationId xmlns:a16="http://schemas.microsoft.com/office/drawing/2014/main" id="{95A62E5E-0EC3-415C-A6D6-6415FDD0CFD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69E6F4-A546-46D7-B0B9-D9C992EEF582}" type="slidenum">
              <a:rPr lang="en-US" altLang="en-US" sz="1400" smtClean="0">
                <a:latin typeface="Times New Roman" panose="02020603050405020304" pitchFamily="18" charset="0"/>
              </a:rPr>
              <a:pPr>
                <a:spcBef>
                  <a:spcPct val="0"/>
                </a:spcBef>
                <a:buFontTx/>
                <a:buNone/>
              </a:pPr>
              <a:t>69</a:t>
            </a:fld>
            <a:endParaRPr lang="en-US" altLang="en-US" sz="1400">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txBox="1">
            <a:spLocks noChangeArrowheads="1"/>
          </p:cNvSpPr>
          <p:nvPr/>
        </p:nvSpPr>
        <p:spPr bwMode="auto">
          <a:xfrm>
            <a:off x="3129699" y="1794428"/>
            <a:ext cx="5266955" cy="3367074"/>
          </a:xfrm>
          <a:prstGeom prst="rect">
            <a:avLst/>
          </a:prstGeom>
          <a:noFill/>
          <a:ln w="9525">
            <a:noFill/>
            <a:miter lim="800000"/>
            <a:headEnd/>
            <a:tailEnd/>
          </a:ln>
        </p:spPr>
        <p:txBody>
          <a:bodyPr/>
          <a:lstStyle/>
          <a:p>
            <a:pPr algn="just" eaLnBrk="1" hangingPunct="1">
              <a:spcBef>
                <a:spcPct val="20000"/>
              </a:spcBef>
              <a:buClr>
                <a:schemeClr val="folHlink"/>
              </a:buClr>
              <a:buSzPct val="75000"/>
              <a:defRPr/>
            </a:pPr>
            <a:r>
              <a:rPr lang="en-US" sz="1600" b="1" dirty="0">
                <a:latin typeface="Arial" pitchFamily="34" charset="0"/>
                <a:cs typeface="Arial" pitchFamily="34" charset="0"/>
              </a:rPr>
              <a:t>“</a:t>
            </a:r>
            <a:r>
              <a:rPr lang="id-ID" sz="1600" b="1" dirty="0">
                <a:latin typeface="Arial" pitchFamily="34" charset="0"/>
                <a:cs typeface="Arial" pitchFamily="34" charset="0"/>
              </a:rPr>
              <a:t>Lingkungan hidup adalah kesatuan ruang dengan semua benda, daya, keadaan, dan makhluk hidup, termasuk manusia dan perilakunya, yang mempengaruhi alam itu sendiri, kelangsungan perikehidupan, dan kesejahteraan manusia serta makhluk hidup lain. </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r>
              <a:rPr lang="id-ID" sz="1600" b="1" dirty="0">
                <a:latin typeface="Arial" pitchFamily="34" charset="0"/>
                <a:cs typeface="Arial" pitchFamily="34" charset="0"/>
              </a:rPr>
              <a:t>Daya dukung lingkungan hidup adalah kemampua</a:t>
            </a:r>
            <a:r>
              <a:rPr lang="en-US" sz="1600" b="1" dirty="0">
                <a:latin typeface="Arial" pitchFamily="34" charset="0"/>
                <a:cs typeface="Arial" pitchFamily="34" charset="0"/>
              </a:rPr>
              <a:t>n </a:t>
            </a:r>
            <a:r>
              <a:rPr lang="id-ID" sz="1600" b="1" dirty="0">
                <a:latin typeface="Arial" pitchFamily="34" charset="0"/>
                <a:cs typeface="Arial" pitchFamily="34" charset="0"/>
              </a:rPr>
              <a:t>lingkungan hidup untuk mendukung perikehidupan manusia, makhluk hidup lain, dan keseimbangan antarkeduanya</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r>
              <a:rPr lang="en-US" sz="1600" b="1" dirty="0">
                <a:latin typeface="Arial" pitchFamily="34" charset="0"/>
                <a:cs typeface="Arial" pitchFamily="34" charset="0"/>
              </a:rPr>
              <a:t>(UU RI No. 32 </a:t>
            </a:r>
            <a:r>
              <a:rPr lang="en-US" sz="1600" b="1" dirty="0" err="1">
                <a:latin typeface="Arial" pitchFamily="34" charset="0"/>
                <a:cs typeface="Arial" pitchFamily="34" charset="0"/>
              </a:rPr>
              <a:t>Tahun</a:t>
            </a:r>
            <a:r>
              <a:rPr lang="en-US" sz="1600" b="1" dirty="0">
                <a:latin typeface="Arial" pitchFamily="34" charset="0"/>
                <a:cs typeface="Arial" pitchFamily="34" charset="0"/>
              </a:rPr>
              <a:t> 2009 </a:t>
            </a:r>
            <a:r>
              <a:rPr lang="en-US" sz="1600" b="1" dirty="0" err="1">
                <a:latin typeface="Arial" pitchFamily="34" charset="0"/>
                <a:cs typeface="Arial" pitchFamily="34" charset="0"/>
              </a:rPr>
              <a:t>Tentang</a:t>
            </a:r>
            <a:r>
              <a:rPr lang="en-US" sz="1600" b="1" dirty="0">
                <a:latin typeface="Arial" pitchFamily="34" charset="0"/>
                <a:cs typeface="Arial" pitchFamily="34" charset="0"/>
              </a:rPr>
              <a:t> </a:t>
            </a:r>
            <a:r>
              <a:rPr lang="en-US" sz="1600" b="1" dirty="0" err="1">
                <a:latin typeface="Arial" pitchFamily="34" charset="0"/>
                <a:cs typeface="Arial" pitchFamily="34" charset="0"/>
              </a:rPr>
              <a:t>Perlindungan</a:t>
            </a:r>
            <a:r>
              <a:rPr lang="en-US" sz="1600" b="1" dirty="0">
                <a:latin typeface="Arial" pitchFamily="34" charset="0"/>
                <a:cs typeface="Arial" pitchFamily="34" charset="0"/>
              </a:rPr>
              <a:t> </a:t>
            </a:r>
            <a:r>
              <a:rPr lang="en-US" sz="1600" b="1" dirty="0" err="1">
                <a:latin typeface="Arial" pitchFamily="34" charset="0"/>
                <a:cs typeface="Arial" pitchFamily="34" charset="0"/>
              </a:rPr>
              <a:t>dan</a:t>
            </a:r>
            <a:r>
              <a:rPr lang="en-US" sz="1600" b="1" dirty="0">
                <a:latin typeface="Arial" pitchFamily="34" charset="0"/>
                <a:cs typeface="Arial" pitchFamily="34" charset="0"/>
              </a:rPr>
              <a:t> </a:t>
            </a:r>
            <a:r>
              <a:rPr lang="en-US" sz="1600" b="1" dirty="0" err="1">
                <a:latin typeface="Arial" pitchFamily="34" charset="0"/>
                <a:cs typeface="Arial" pitchFamily="34" charset="0"/>
              </a:rPr>
              <a:t>Pengelolaan</a:t>
            </a:r>
            <a:r>
              <a:rPr lang="en-US" sz="1600" b="1" dirty="0">
                <a:latin typeface="Arial" pitchFamily="34" charset="0"/>
                <a:cs typeface="Arial" pitchFamily="34" charset="0"/>
              </a:rPr>
              <a:t> </a:t>
            </a:r>
            <a:r>
              <a:rPr lang="en-US" sz="1600" b="1" dirty="0" err="1">
                <a:latin typeface="Arial" pitchFamily="34" charset="0"/>
                <a:cs typeface="Arial" pitchFamily="34" charset="0"/>
              </a:rPr>
              <a:t>Lingkungan</a:t>
            </a:r>
            <a:r>
              <a:rPr lang="en-US" sz="1600" b="1" dirty="0">
                <a:latin typeface="Arial" pitchFamily="34" charset="0"/>
                <a:cs typeface="Arial" pitchFamily="34" charset="0"/>
              </a:rPr>
              <a:t> </a:t>
            </a:r>
            <a:r>
              <a:rPr lang="en-US" sz="1600" b="1" dirty="0" err="1">
                <a:latin typeface="Arial" pitchFamily="34" charset="0"/>
                <a:cs typeface="Arial" pitchFamily="34" charset="0"/>
              </a:rPr>
              <a:t>Hidup</a:t>
            </a:r>
            <a:r>
              <a:rPr lang="en-US" sz="1600" b="1" dirty="0">
                <a:latin typeface="Arial" pitchFamily="34" charset="0"/>
                <a:cs typeface="Arial" pitchFamily="34" charset="0"/>
              </a:rPr>
              <a:t>)</a:t>
            </a:r>
          </a:p>
          <a:p>
            <a:pPr marL="252052" indent="-252052" algn="just">
              <a:spcBef>
                <a:spcPct val="20000"/>
              </a:spcBef>
              <a:buClr>
                <a:schemeClr val="folHlink"/>
              </a:buClr>
              <a:buSzPct val="75000"/>
              <a:defRPr/>
            </a:pPr>
            <a:endParaRPr lang="en-US" sz="1600" b="1" dirty="0">
              <a:latin typeface="Arial" pitchFamily="34" charset="0"/>
              <a:cs typeface="Arial" pitchFamily="34" charset="0"/>
            </a:endParaRPr>
          </a:p>
        </p:txBody>
      </p:sp>
      <p:sp>
        <p:nvSpPr>
          <p:cNvPr id="6" name="Rectangle 5"/>
          <p:cNvSpPr/>
          <p:nvPr/>
        </p:nvSpPr>
        <p:spPr>
          <a:xfrm>
            <a:off x="2630078" y="758854"/>
            <a:ext cx="4546086" cy="660502"/>
          </a:xfrm>
          <a:prstGeom prst="rect">
            <a:avLst/>
          </a:prstGeom>
          <a:noFill/>
        </p:spPr>
        <p:txBody>
          <a:bodyPr wrap="square">
            <a:spAutoFit/>
          </a:bodyPr>
          <a:lstStyle/>
          <a:p>
            <a:pPr algn="ctr" eaLnBrk="1" hangingPunct="1">
              <a:defRPr/>
            </a:pPr>
            <a:r>
              <a:rPr lang="en-US" sz="3692" b="1" dirty="0">
                <a:ln w="18415" cmpd="sng">
                  <a:noFill/>
                  <a:prstDash val="solid"/>
                </a:ln>
                <a:solidFill>
                  <a:srgbClr val="00B050"/>
                </a:solidFill>
                <a:latin typeface="Adobe Caslon Pro" pitchFamily="18" charset="0"/>
              </a:rPr>
              <a:t>LINGKUNGAN</a:t>
            </a:r>
          </a:p>
        </p:txBody>
      </p:sp>
      <p:sp>
        <p:nvSpPr>
          <p:cNvPr id="32773" name="Slide Number Placeholder 6"/>
          <p:cNvSpPr>
            <a:spLocks noGrp="1"/>
          </p:cNvSpPr>
          <p:nvPr>
            <p:ph type="sldNum" sz="quarter" idx="12"/>
          </p:nvPr>
        </p:nvSpPr>
        <p:spPr bwMode="auto">
          <a:xfrm>
            <a:off x="8396654" y="6066693"/>
            <a:ext cx="609600" cy="407377"/>
          </a:xfrm>
          <a:prstGeom prst="rect">
            <a:avLst/>
          </a:prstGeom>
          <a:noFill/>
          <a:ln>
            <a:miter lim="800000"/>
            <a:headEnd/>
            <a:tailEnd/>
          </a:ln>
        </p:spPr>
        <p:txBody>
          <a:bodyPr/>
          <a:lstStyle/>
          <a:p>
            <a:fld id="{54714EB0-0EEB-4B60-8562-4CC4C7D000F7}" type="slidenum">
              <a:rPr lang="en-US" sz="1292">
                <a:solidFill>
                  <a:schemeClr val="tx1"/>
                </a:solidFill>
              </a:rPr>
              <a:pPr/>
              <a:t>7</a:t>
            </a:fld>
            <a:endParaRPr lang="en-US" sz="1292" dirty="0">
              <a:solidFill>
                <a:schemeClr val="tx1"/>
              </a:solidFill>
            </a:endParaRPr>
          </a:p>
        </p:txBody>
      </p:sp>
      <p:sp>
        <p:nvSpPr>
          <p:cNvPr id="3" name="Rectangle 2"/>
          <p:cNvSpPr/>
          <p:nvPr/>
        </p:nvSpPr>
        <p:spPr>
          <a:xfrm>
            <a:off x="425166" y="5764751"/>
            <a:ext cx="7971488" cy="603883"/>
          </a:xfrm>
          <a:prstGeom prst="rect">
            <a:avLst/>
          </a:prstGeom>
          <a:ln>
            <a:noFill/>
          </a:ln>
        </p:spPr>
        <p:txBody>
          <a:bodyPr wrap="square">
            <a:spAutoFit/>
          </a:bodyPr>
          <a:lstStyle/>
          <a:p>
            <a:pPr algn="ctr"/>
            <a:r>
              <a:rPr lang="id-ID" sz="1662" b="1" i="1" dirty="0">
                <a:ln w="11430">
                  <a:solidFill>
                    <a:srgbClr val="C00000"/>
                  </a:solidFill>
                </a:ln>
                <a:effectLst>
                  <a:outerShdw blurRad="38100" dist="38100" dir="2700000" algn="tl">
                    <a:srgbClr val="000000">
                      <a:alpha val="43137"/>
                    </a:srgbClr>
                  </a:outerShdw>
                </a:effectLst>
                <a:latin typeface="Arial" pitchFamily="34" charset="0"/>
                <a:cs typeface="Arial" pitchFamily="34" charset="0"/>
              </a:rPr>
              <a:t> </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Kelangsungan hidup manusia bergantung pada lingkungan s</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e</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b</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a</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g</a:t>
            </a:r>
            <a:r>
              <a:rPr lang="en-US" sz="1662" b="1" i="1" dirty="0" err="1">
                <a:ln w="11430">
                  <a:noFill/>
                </a:ln>
                <a:effectLst>
                  <a:outerShdw blurRad="38100" dist="38100" dir="2700000" algn="tl">
                    <a:srgbClr val="000000">
                      <a:alpha val="43137"/>
                    </a:srgbClr>
                  </a:outerShdw>
                </a:effectLst>
                <a:latin typeface="Arial" pitchFamily="34" charset="0"/>
                <a:cs typeface="Arial" pitchFamily="34" charset="0"/>
              </a:rPr>
              <a:t>ai</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 sistem pendukung kehidupan (life support systems</a:t>
            </a:r>
            <a:r>
              <a:rPr lang="id-ID" sz="1662" b="1" dirty="0">
                <a:ln w="11430">
                  <a:noFill/>
                </a:ln>
                <a:effectLst>
                  <a:outerShdw blurRad="38100" dist="38100" dir="2700000" algn="tl">
                    <a:srgbClr val="000000">
                      <a:alpha val="43137"/>
                    </a:srgbClr>
                  </a:outerShdw>
                </a:effectLst>
                <a:latin typeface="Arial Narrow" pitchFamily="34" charset="0"/>
              </a:rPr>
              <a:t>)      </a:t>
            </a:r>
            <a:endParaRPr lang="en-US" sz="1662" dirty="0">
              <a:ln w="11430">
                <a:noFill/>
              </a:ln>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6AF99EE-213A-4EB0-9FBE-B0793DD36948}"/>
              </a:ext>
            </a:extLst>
          </p:cNvPr>
          <p:cNvPicPr>
            <a:picLocks noChangeAspect="1"/>
          </p:cNvPicPr>
          <p:nvPr/>
        </p:nvPicPr>
        <p:blipFill rotWithShape="1">
          <a:blip r:embed="rId2"/>
          <a:srcRect r="67629"/>
          <a:stretch/>
        </p:blipFill>
        <p:spPr>
          <a:xfrm>
            <a:off x="0" y="0"/>
            <a:ext cx="2960016" cy="5410200"/>
          </a:xfrm>
          <a:prstGeom prst="rect">
            <a:avLst/>
          </a:prstGeom>
        </p:spPr>
      </p:pic>
      <p:sp>
        <p:nvSpPr>
          <p:cNvPr id="5" name="Footer Placeholder 4">
            <a:extLst>
              <a:ext uri="{FF2B5EF4-FFF2-40B4-BE49-F238E27FC236}">
                <a16:creationId xmlns:a16="http://schemas.microsoft.com/office/drawing/2014/main" id="{4243F38F-0312-47E9-9A1E-3802FBE69B2F}"/>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286373753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2">
            <a:extLst>
              <a:ext uri="{FF2B5EF4-FFF2-40B4-BE49-F238E27FC236}">
                <a16:creationId xmlns:a16="http://schemas.microsoft.com/office/drawing/2014/main" id="{B006FA50-EA6D-4C18-BE6D-3E5629FE0DFA}"/>
              </a:ext>
            </a:extLst>
          </p:cNvPr>
          <p:cNvSpPr>
            <a:spLocks noChangeArrowheads="1"/>
          </p:cNvSpPr>
          <p:nvPr/>
        </p:nvSpPr>
        <p:spPr bwMode="auto">
          <a:xfrm>
            <a:off x="71438" y="71438"/>
            <a:ext cx="180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Impact" panose="020B0806030902050204" pitchFamily="34" charset="0"/>
                <a:cs typeface="Browallia New" panose="020B0604020202020204" pitchFamily="34" charset="-34"/>
              </a:rPr>
              <a:t>Elemen 11</a:t>
            </a:r>
          </a:p>
        </p:txBody>
      </p:sp>
      <p:sp>
        <p:nvSpPr>
          <p:cNvPr id="81923" name="Rectangle 12">
            <a:extLst>
              <a:ext uri="{FF2B5EF4-FFF2-40B4-BE49-F238E27FC236}">
                <a16:creationId xmlns:a16="http://schemas.microsoft.com/office/drawing/2014/main" id="{39CD43E8-D2BB-4E47-BCF9-450D8178581A}"/>
              </a:ext>
            </a:extLst>
          </p:cNvPr>
          <p:cNvSpPr>
            <a:spLocks noChangeArrowheads="1"/>
          </p:cNvSpPr>
          <p:nvPr/>
        </p:nvSpPr>
        <p:spPr bwMode="auto">
          <a:xfrm>
            <a:off x="4714875" y="58738"/>
            <a:ext cx="1857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Impact" panose="020B0806030902050204" pitchFamily="34" charset="0"/>
                <a:cs typeface="Browallia New" panose="020B0604020202020204" pitchFamily="34" charset="-34"/>
              </a:rPr>
              <a:t>Elemen 12</a:t>
            </a:r>
          </a:p>
        </p:txBody>
      </p:sp>
      <p:sp>
        <p:nvSpPr>
          <p:cNvPr id="81924" name="TextBox 13">
            <a:extLst>
              <a:ext uri="{FF2B5EF4-FFF2-40B4-BE49-F238E27FC236}">
                <a16:creationId xmlns:a16="http://schemas.microsoft.com/office/drawing/2014/main" id="{64FB3F7A-D79F-4A83-9F3E-3884113F58E1}"/>
              </a:ext>
            </a:extLst>
          </p:cNvPr>
          <p:cNvSpPr txBox="1">
            <a:spLocks noChangeArrowheads="1"/>
          </p:cNvSpPr>
          <p:nvPr/>
        </p:nvSpPr>
        <p:spPr bwMode="auto">
          <a:xfrm>
            <a:off x="71438" y="571500"/>
            <a:ext cx="3265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Audit Sistem Manajemen</a:t>
            </a:r>
          </a:p>
          <a:p>
            <a:pPr eaLnBrk="1" hangingPunct="1">
              <a:spcBef>
                <a:spcPct val="0"/>
              </a:spcBef>
              <a:buFontTx/>
              <a:buNone/>
            </a:pPr>
            <a:r>
              <a:rPr lang="en-US" altLang="en-US" sz="2800" b="1">
                <a:latin typeface="Brush Script MT" panose="03060802040406070304" pitchFamily="66" charset="0"/>
              </a:rPr>
              <a:t>K3</a:t>
            </a:r>
          </a:p>
        </p:txBody>
      </p:sp>
      <p:sp>
        <p:nvSpPr>
          <p:cNvPr id="81925" name="TextBox 15">
            <a:extLst>
              <a:ext uri="{FF2B5EF4-FFF2-40B4-BE49-F238E27FC236}">
                <a16:creationId xmlns:a16="http://schemas.microsoft.com/office/drawing/2014/main" id="{1CD845A5-6E2B-4300-9F19-1661BF143D9F}"/>
              </a:ext>
            </a:extLst>
          </p:cNvPr>
          <p:cNvSpPr txBox="1">
            <a:spLocks noChangeArrowheads="1"/>
          </p:cNvSpPr>
          <p:nvPr/>
        </p:nvSpPr>
        <p:spPr bwMode="auto">
          <a:xfrm>
            <a:off x="4714875" y="571500"/>
            <a:ext cx="4089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latin typeface="Brush Script MT" panose="03060802040406070304" pitchFamily="66" charset="0"/>
              </a:rPr>
              <a:t>Pengembangan Keterampilan dan</a:t>
            </a:r>
          </a:p>
          <a:p>
            <a:pPr eaLnBrk="1" hangingPunct="1">
              <a:spcBef>
                <a:spcPct val="0"/>
              </a:spcBef>
              <a:buFontTx/>
              <a:buNone/>
            </a:pPr>
            <a:r>
              <a:rPr lang="en-US" altLang="en-US" sz="2800" b="1">
                <a:latin typeface="Brush Script MT" panose="03060802040406070304" pitchFamily="66" charset="0"/>
              </a:rPr>
              <a:t>Kemampuan  </a:t>
            </a:r>
          </a:p>
        </p:txBody>
      </p:sp>
      <p:cxnSp>
        <p:nvCxnSpPr>
          <p:cNvPr id="21" name="Straight Connector 20">
            <a:extLst>
              <a:ext uri="{FF2B5EF4-FFF2-40B4-BE49-F238E27FC236}">
                <a16:creationId xmlns:a16="http://schemas.microsoft.com/office/drawing/2014/main" id="{F39150C0-5F56-4182-B2C1-B0C0D29C0470}"/>
              </a:ext>
            </a:extLst>
          </p:cNvPr>
          <p:cNvCxnSpPr/>
          <p:nvPr/>
        </p:nvCxnSpPr>
        <p:spPr>
          <a:xfrm>
            <a:off x="142875" y="1570038"/>
            <a:ext cx="342900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986D66-C2F5-4157-9C77-90248C2E9328}"/>
              </a:ext>
            </a:extLst>
          </p:cNvPr>
          <p:cNvCxnSpPr/>
          <p:nvPr/>
        </p:nvCxnSpPr>
        <p:spPr>
          <a:xfrm>
            <a:off x="4786313" y="1570038"/>
            <a:ext cx="342900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8C1F00-5A5B-4623-8343-1C88DD3D8C72}"/>
              </a:ext>
            </a:extLst>
          </p:cNvPr>
          <p:cNvCxnSpPr/>
          <p:nvPr/>
        </p:nvCxnSpPr>
        <p:spPr>
          <a:xfrm rot="5400000">
            <a:off x="1072357" y="3429794"/>
            <a:ext cx="6858000" cy="158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81929" name="Rectangle 14">
            <a:extLst>
              <a:ext uri="{FF2B5EF4-FFF2-40B4-BE49-F238E27FC236}">
                <a16:creationId xmlns:a16="http://schemas.microsoft.com/office/drawing/2014/main" id="{ABB96831-848C-48FA-BD33-6A5CA68EF710}"/>
              </a:ext>
            </a:extLst>
          </p:cNvPr>
          <p:cNvSpPr>
            <a:spLocks noChangeArrowheads="1"/>
          </p:cNvSpPr>
          <p:nvPr/>
        </p:nvSpPr>
        <p:spPr bwMode="auto">
          <a:xfrm>
            <a:off x="142875" y="1857375"/>
            <a:ext cx="414337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804863" indent="-3413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80000"/>
              </a:lnSpc>
              <a:buFontTx/>
              <a:buNone/>
            </a:pPr>
            <a:r>
              <a:rPr lang="en-US" altLang="en-US" sz="1800">
                <a:solidFill>
                  <a:srgbClr val="000000"/>
                </a:solidFill>
                <a:latin typeface="Arial Narrow" panose="020B0606020202030204" pitchFamily="34" charset="0"/>
              </a:rPr>
              <a:t>11.1. Audit Internal SMK3</a:t>
            </a:r>
          </a:p>
          <a:p>
            <a:pPr lvl="1" algn="just">
              <a:lnSpc>
                <a:spcPct val="80000"/>
              </a:lnSpc>
              <a:buFontTx/>
              <a:buChar char="–"/>
            </a:pPr>
            <a:r>
              <a:rPr lang="en-US" altLang="en-US" sz="1800">
                <a:solidFill>
                  <a:srgbClr val="000000"/>
                </a:solidFill>
                <a:latin typeface="Arial Narrow" panose="020B0606020202030204" pitchFamily="34" charset="0"/>
              </a:rPr>
              <a:t>Jadual kegiatan audit internal SMK3</a:t>
            </a:r>
          </a:p>
          <a:p>
            <a:pPr lvl="1" algn="just">
              <a:lnSpc>
                <a:spcPct val="80000"/>
              </a:lnSpc>
              <a:buFontTx/>
              <a:buChar char="–"/>
            </a:pPr>
            <a:r>
              <a:rPr lang="en-US" altLang="en-US" sz="1800">
                <a:solidFill>
                  <a:srgbClr val="000000"/>
                </a:solidFill>
                <a:latin typeface="Arial Narrow" panose="020B0606020202030204" pitchFamily="34" charset="0"/>
              </a:rPr>
              <a:t>Audit dilaksanakan oleh personil yang kompeten dan independen</a:t>
            </a:r>
          </a:p>
          <a:p>
            <a:pPr lvl="1" algn="just">
              <a:lnSpc>
                <a:spcPct val="80000"/>
              </a:lnSpc>
              <a:buFontTx/>
              <a:buChar char="–"/>
            </a:pPr>
            <a:r>
              <a:rPr lang="en-US" altLang="en-US" sz="1800">
                <a:solidFill>
                  <a:srgbClr val="000000"/>
                </a:solidFill>
                <a:latin typeface="Arial Narrow" panose="020B0606020202030204" pitchFamily="34" charset="0"/>
              </a:rPr>
              <a:t>Pelaporan hasil audit dan tindak lanjut kekurangan yang ditemukan</a:t>
            </a:r>
          </a:p>
        </p:txBody>
      </p:sp>
      <p:sp>
        <p:nvSpPr>
          <p:cNvPr id="24" name="Rectangle 23">
            <a:extLst>
              <a:ext uri="{FF2B5EF4-FFF2-40B4-BE49-F238E27FC236}">
                <a16:creationId xmlns:a16="http://schemas.microsoft.com/office/drawing/2014/main" id="{F13EE9AB-1FB1-44E7-990A-22A9F15BB11D}"/>
              </a:ext>
            </a:extLst>
          </p:cNvPr>
          <p:cNvSpPr/>
          <p:nvPr/>
        </p:nvSpPr>
        <p:spPr>
          <a:xfrm>
            <a:off x="4643438" y="1776413"/>
            <a:ext cx="4357687" cy="4303712"/>
          </a:xfrm>
          <a:prstGeom prst="rect">
            <a:avLst/>
          </a:prstGeom>
        </p:spPr>
        <p:txBody>
          <a:bodyPr>
            <a:spAutoFit/>
          </a:bodyPr>
          <a:lstStyle/>
          <a:p>
            <a:pPr marL="316531" indent="-316531">
              <a:lnSpc>
                <a:spcPct val="80000"/>
              </a:lnSpc>
              <a:spcBef>
                <a:spcPct val="20000"/>
              </a:spcBef>
              <a:tabLst>
                <a:tab pos="633062" algn="l"/>
              </a:tabLst>
              <a:defRPr/>
            </a:pPr>
            <a:r>
              <a:rPr lang="en-US" sz="1800" dirty="0">
                <a:solidFill>
                  <a:srgbClr val="000000"/>
                </a:solidFill>
                <a:latin typeface="Arial Narrow" pitchFamily="34" charset="0"/>
              </a:rPr>
              <a:t>12.1	</a:t>
            </a:r>
            <a:r>
              <a:rPr lang="en-US" sz="1800" dirty="0" err="1">
                <a:solidFill>
                  <a:srgbClr val="000000"/>
                </a:solidFill>
                <a:latin typeface="Arial Narrow" pitchFamily="34" charset="0"/>
              </a:rPr>
              <a:t>Strategi</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Pelatihan</a:t>
            </a:r>
            <a:endParaRPr lang="en-US" sz="1800" dirty="0">
              <a:solidFill>
                <a:srgbClr val="000000"/>
              </a:solidFill>
              <a:latin typeface="Arial Narrow" pitchFamily="34" charset="0"/>
            </a:endParaRPr>
          </a:p>
          <a:p>
            <a:pPr marL="914400" lvl="1" indent="-280988">
              <a:lnSpc>
                <a:spcPct val="80000"/>
              </a:lnSpc>
              <a:spcBef>
                <a:spcPct val="20000"/>
              </a:spcBef>
              <a:buFont typeface="Wingdings" pitchFamily="2" charset="2"/>
              <a:buChar char="§"/>
              <a:defRPr/>
            </a:pPr>
            <a:r>
              <a:rPr lang="en-US" sz="1800" dirty="0">
                <a:solidFill>
                  <a:srgbClr val="000000"/>
                </a:solidFill>
                <a:latin typeface="Arial Narrow" pitchFamily="34" charset="0"/>
              </a:rPr>
              <a:t>Training Need Analysis </a:t>
            </a:r>
            <a:r>
              <a:rPr lang="en-US" sz="1800" dirty="0" err="1">
                <a:solidFill>
                  <a:srgbClr val="000000"/>
                </a:solidFill>
                <a:latin typeface="Arial Narrow" pitchFamily="34" charset="0"/>
              </a:rPr>
              <a:t>untuk</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pelatihan</a:t>
            </a:r>
            <a:r>
              <a:rPr lang="en-US" sz="1800" dirty="0">
                <a:solidFill>
                  <a:srgbClr val="000000"/>
                </a:solidFill>
                <a:latin typeface="Arial Narrow" pitchFamily="34" charset="0"/>
              </a:rPr>
              <a:t> K3</a:t>
            </a:r>
          </a:p>
          <a:p>
            <a:pPr marL="914400" lvl="1" indent="-280988">
              <a:lnSpc>
                <a:spcPct val="80000"/>
              </a:lnSpc>
              <a:spcBef>
                <a:spcPct val="20000"/>
              </a:spcBef>
              <a:buFont typeface="Wingdings" pitchFamily="2" charset="2"/>
              <a:buChar char="§"/>
              <a:defRPr/>
            </a:pPr>
            <a:r>
              <a:rPr lang="en-US" sz="1800" dirty="0" err="1">
                <a:solidFill>
                  <a:srgbClr val="000000"/>
                </a:solidFill>
                <a:latin typeface="Arial Narrow" pitchFamily="34" charset="0"/>
              </a:rPr>
              <a:t>Rencana</a:t>
            </a:r>
            <a:r>
              <a:rPr lang="en-US" sz="1800" dirty="0">
                <a:solidFill>
                  <a:srgbClr val="000000"/>
                </a:solidFill>
                <a:latin typeface="Arial Narrow" pitchFamily="34" charset="0"/>
              </a:rPr>
              <a:t>/program </a:t>
            </a:r>
            <a:r>
              <a:rPr lang="en-US" sz="1800" dirty="0" err="1">
                <a:solidFill>
                  <a:srgbClr val="000000"/>
                </a:solidFill>
                <a:latin typeface="Arial Narrow" pitchFamily="34" charset="0"/>
              </a:rPr>
              <a:t>pelatihan</a:t>
            </a:r>
            <a:r>
              <a:rPr lang="en-US" sz="1800" dirty="0">
                <a:solidFill>
                  <a:srgbClr val="000000"/>
                </a:solidFill>
                <a:latin typeface="Arial Narrow" pitchFamily="34" charset="0"/>
              </a:rPr>
              <a:t> K3</a:t>
            </a:r>
          </a:p>
          <a:p>
            <a:pPr marL="914400" lvl="1" indent="-280988">
              <a:lnSpc>
                <a:spcPct val="80000"/>
              </a:lnSpc>
              <a:spcBef>
                <a:spcPct val="20000"/>
              </a:spcBef>
              <a:buFont typeface="Wingdings" pitchFamily="2" charset="2"/>
              <a:buChar char="§"/>
              <a:defRPr/>
            </a:pPr>
            <a:r>
              <a:rPr lang="en-US" sz="1800" dirty="0" err="1">
                <a:solidFill>
                  <a:srgbClr val="000000"/>
                </a:solidFill>
                <a:latin typeface="Arial Narrow" pitchFamily="34" charset="0"/>
              </a:rPr>
              <a:t>Penyediaan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sumber</a:t>
            </a:r>
            <a:r>
              <a:rPr lang="en-US" sz="1800" dirty="0">
                <a:solidFill>
                  <a:srgbClr val="000000"/>
                </a:solidFill>
                <a:latin typeface="Arial Narrow" pitchFamily="34" charset="0"/>
              </a:rPr>
              <a:t> </a:t>
            </a:r>
            <a:r>
              <a:rPr lang="en-US" sz="1800" dirty="0" err="1">
                <a:solidFill>
                  <a:srgbClr val="000000"/>
                </a:solidFill>
                <a:latin typeface="Arial Narrow" pitchFamily="34" charset="0"/>
              </a:rPr>
              <a:t>daya</a:t>
            </a:r>
            <a:r>
              <a:rPr lang="en-US" sz="1800" dirty="0">
                <a:solidFill>
                  <a:srgbClr val="000000"/>
                </a:solidFill>
                <a:latin typeface="Arial Narrow" pitchFamily="34" charset="0"/>
              </a:rPr>
              <a:t> </a:t>
            </a:r>
            <a:r>
              <a:rPr lang="en-US" sz="1800" dirty="0" err="1">
                <a:solidFill>
                  <a:srgbClr val="000000"/>
                </a:solidFill>
                <a:latin typeface="Arial Narrow" pitchFamily="34" charset="0"/>
              </a:rPr>
              <a:t>untuk</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pelatihan</a:t>
            </a:r>
            <a:endParaRPr lang="en-US" sz="1800" dirty="0">
              <a:solidFill>
                <a:srgbClr val="000000"/>
              </a:solidFill>
              <a:latin typeface="Arial Narrow" pitchFamily="34" charset="0"/>
            </a:endParaRPr>
          </a:p>
          <a:p>
            <a:pPr marL="914400" lvl="1" indent="-280988">
              <a:lnSpc>
                <a:spcPct val="80000"/>
              </a:lnSpc>
              <a:spcBef>
                <a:spcPct val="20000"/>
              </a:spcBef>
              <a:buFont typeface="Wingdings" pitchFamily="2" charset="2"/>
              <a:buChar char="§"/>
              <a:defRPr/>
            </a:pPr>
            <a:r>
              <a:rPr lang="en-US" sz="1800" dirty="0" err="1">
                <a:solidFill>
                  <a:srgbClr val="000000"/>
                </a:solidFill>
                <a:latin typeface="Arial Narrow" pitchFamily="34" charset="0"/>
              </a:rPr>
              <a:t>Evaluasi</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pelaksanaan</a:t>
            </a:r>
            <a:r>
              <a:rPr lang="en-US" sz="1800" dirty="0">
                <a:solidFill>
                  <a:srgbClr val="000000"/>
                </a:solidFill>
                <a:latin typeface="Arial Narrow" pitchFamily="34" charset="0"/>
              </a:rPr>
              <a:t> &amp; program </a:t>
            </a:r>
            <a:r>
              <a:rPr lang="en-US" sz="1800" dirty="0" err="1">
                <a:solidFill>
                  <a:srgbClr val="000000"/>
                </a:solidFill>
                <a:latin typeface="Arial Narrow" pitchFamily="34" charset="0"/>
              </a:rPr>
              <a:t>pelatihan</a:t>
            </a:r>
            <a:endParaRPr lang="en-US" sz="1800" dirty="0">
              <a:solidFill>
                <a:srgbClr val="000000"/>
              </a:solidFill>
              <a:latin typeface="Arial Narrow" pitchFamily="34" charset="0"/>
            </a:endParaRPr>
          </a:p>
          <a:p>
            <a:pPr marL="738572" lvl="1" indent="-105510">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12.2	</a:t>
            </a:r>
            <a:r>
              <a:rPr lang="en-US" sz="1800" dirty="0" err="1">
                <a:solidFill>
                  <a:srgbClr val="000000"/>
                </a:solidFill>
                <a:latin typeface="Arial Narrow" pitchFamily="34" charset="0"/>
              </a:rPr>
              <a:t>Pelatihan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bagi</a:t>
            </a:r>
            <a:r>
              <a:rPr lang="en-US" sz="1800" dirty="0">
                <a:solidFill>
                  <a:srgbClr val="000000"/>
                </a:solidFill>
                <a:latin typeface="Arial Narrow" pitchFamily="34" charset="0"/>
              </a:rPr>
              <a:t> </a:t>
            </a:r>
            <a:r>
              <a:rPr lang="en-US" sz="1800" dirty="0" err="1">
                <a:solidFill>
                  <a:srgbClr val="000000"/>
                </a:solidFill>
                <a:latin typeface="Arial Narrow" pitchFamily="34" charset="0"/>
              </a:rPr>
              <a:t>Manajemen</a:t>
            </a:r>
            <a:r>
              <a:rPr lang="en-US" sz="1800" dirty="0">
                <a:solidFill>
                  <a:srgbClr val="000000"/>
                </a:solidFill>
                <a:latin typeface="Arial Narrow" pitchFamily="34" charset="0"/>
              </a:rPr>
              <a:t> &amp; Supervisor</a:t>
            </a:r>
          </a:p>
          <a:p>
            <a:pPr marL="738572" lvl="1" indent="-105510">
              <a:lnSpc>
                <a:spcPct val="80000"/>
              </a:lnSpc>
              <a:spcBef>
                <a:spcPct val="20000"/>
              </a:spcBef>
              <a:buFontTx/>
              <a:buChar char="–"/>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12.3	</a:t>
            </a:r>
            <a:r>
              <a:rPr lang="en-US" sz="1800" dirty="0" err="1">
                <a:solidFill>
                  <a:srgbClr val="000000"/>
                </a:solidFill>
                <a:latin typeface="Arial Narrow" pitchFamily="34" charset="0"/>
              </a:rPr>
              <a:t>Pelatihan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bagi</a:t>
            </a:r>
            <a:r>
              <a:rPr lang="en-US" sz="1800" dirty="0">
                <a:solidFill>
                  <a:srgbClr val="000000"/>
                </a:solidFill>
                <a:latin typeface="Arial Narrow" pitchFamily="34" charset="0"/>
              </a:rPr>
              <a:t> </a:t>
            </a:r>
            <a:r>
              <a:rPr lang="en-US" sz="1800" dirty="0" err="1">
                <a:solidFill>
                  <a:srgbClr val="000000"/>
                </a:solidFill>
                <a:latin typeface="Arial Narrow" pitchFamily="34" charset="0"/>
              </a:rPr>
              <a:t>Tenaga</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Kerja</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12.4	</a:t>
            </a:r>
            <a:r>
              <a:rPr lang="en-US" sz="1800" dirty="0" err="1">
                <a:solidFill>
                  <a:srgbClr val="000000"/>
                </a:solidFill>
                <a:latin typeface="Arial Narrow" pitchFamily="34" charset="0"/>
              </a:rPr>
              <a:t>Pelatihan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bagi</a:t>
            </a:r>
            <a:r>
              <a:rPr lang="en-US" sz="1800" dirty="0">
                <a:solidFill>
                  <a:srgbClr val="000000"/>
                </a:solidFill>
                <a:latin typeface="Arial Narrow" pitchFamily="34" charset="0"/>
              </a:rPr>
              <a:t> </a:t>
            </a:r>
            <a:r>
              <a:rPr lang="en-US" sz="1800" dirty="0" err="1">
                <a:solidFill>
                  <a:srgbClr val="000000"/>
                </a:solidFill>
                <a:latin typeface="Arial Narrow" pitchFamily="34" charset="0"/>
              </a:rPr>
              <a:t>Pengunjung</a:t>
            </a:r>
            <a:r>
              <a:rPr lang="en-US" sz="1800" dirty="0">
                <a:solidFill>
                  <a:srgbClr val="000000"/>
                </a:solidFill>
                <a:latin typeface="Arial Narrow" pitchFamily="34" charset="0"/>
              </a:rPr>
              <a:t> &amp; </a:t>
            </a:r>
            <a:r>
              <a:rPr lang="en-US" sz="1800" dirty="0" err="1">
                <a:solidFill>
                  <a:srgbClr val="000000"/>
                </a:solidFill>
                <a:latin typeface="Arial Narrow" pitchFamily="34" charset="0"/>
              </a:rPr>
              <a:t>Kontraktor</a:t>
            </a: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endParaRPr lang="en-US" sz="1800" dirty="0">
              <a:solidFill>
                <a:srgbClr val="000000"/>
              </a:solidFill>
              <a:latin typeface="Arial Narrow" pitchFamily="34" charset="0"/>
            </a:endParaRPr>
          </a:p>
          <a:p>
            <a:pPr marL="316531" indent="-316531">
              <a:lnSpc>
                <a:spcPct val="80000"/>
              </a:lnSpc>
              <a:spcBef>
                <a:spcPct val="20000"/>
              </a:spcBef>
              <a:tabLst>
                <a:tab pos="633062" algn="l"/>
              </a:tabLst>
              <a:defRPr/>
            </a:pPr>
            <a:r>
              <a:rPr lang="en-US" sz="1800" dirty="0">
                <a:solidFill>
                  <a:srgbClr val="000000"/>
                </a:solidFill>
                <a:latin typeface="Arial Narrow" pitchFamily="34" charset="0"/>
              </a:rPr>
              <a:t>12.5	</a:t>
            </a:r>
            <a:r>
              <a:rPr lang="en-US" sz="1800" dirty="0" err="1">
                <a:solidFill>
                  <a:srgbClr val="000000"/>
                </a:solidFill>
                <a:latin typeface="Arial Narrow" pitchFamily="34" charset="0"/>
              </a:rPr>
              <a:t>Pelatihan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Keahlian</a:t>
            </a:r>
            <a:r>
              <a:rPr lang="en-US" sz="1800" dirty="0">
                <a:solidFill>
                  <a:srgbClr val="000000"/>
                </a:solidFill>
                <a:latin typeface="Arial Narrow" pitchFamily="34" charset="0"/>
              </a:rPr>
              <a:t> </a:t>
            </a:r>
            <a:r>
              <a:rPr lang="en-US" sz="1800" dirty="0" err="1">
                <a:solidFill>
                  <a:srgbClr val="000000"/>
                </a:solidFill>
                <a:latin typeface="Arial Narrow" pitchFamily="34" charset="0"/>
              </a:rPr>
              <a:t>Khusus</a:t>
            </a:r>
            <a:endParaRPr lang="en-US" sz="1800" dirty="0">
              <a:solidFill>
                <a:srgbClr val="000000"/>
              </a:solidFill>
              <a:latin typeface="Arial Narrow" pitchFamily="34" charset="0"/>
            </a:endParaRPr>
          </a:p>
        </p:txBody>
      </p:sp>
      <p:pic>
        <p:nvPicPr>
          <p:cNvPr id="81931" name="Picture 24" descr="audit2.jpg">
            <a:extLst>
              <a:ext uri="{FF2B5EF4-FFF2-40B4-BE49-F238E27FC236}">
                <a16:creationId xmlns:a16="http://schemas.microsoft.com/office/drawing/2014/main" id="{0F2DCE4F-4C41-4D6B-B3D2-61AB257DF24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714750"/>
            <a:ext cx="4481513"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Footer Placeholder 1">
            <a:extLst>
              <a:ext uri="{FF2B5EF4-FFF2-40B4-BE49-F238E27FC236}">
                <a16:creationId xmlns:a16="http://schemas.microsoft.com/office/drawing/2014/main" id="{8F3BBE88-66E6-4159-84DD-4061F45FC72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900">
                <a:latin typeface="Times New Roman" panose="02020603050405020304" pitchFamily="18" charset="0"/>
              </a:rPr>
              <a:t>SMK3 PP50 Tahun 2012 01/Rev.03 ©Copyright. Sentral Sistem, November  2015</a:t>
            </a:r>
          </a:p>
        </p:txBody>
      </p:sp>
      <p:sp>
        <p:nvSpPr>
          <p:cNvPr id="81933" name="Slide Number Placeholder 2">
            <a:extLst>
              <a:ext uri="{FF2B5EF4-FFF2-40B4-BE49-F238E27FC236}">
                <a16:creationId xmlns:a16="http://schemas.microsoft.com/office/drawing/2014/main" id="{CE8370A1-B130-4E74-9A8B-B7DDC40213F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147EB3-FC02-40AD-A1B8-A46AEF2FD50D}" type="slidenum">
              <a:rPr lang="en-US" altLang="en-US" sz="1400" smtClean="0">
                <a:latin typeface="Times New Roman" panose="02020603050405020304" pitchFamily="18" charset="0"/>
              </a:rPr>
              <a:pPr>
                <a:spcBef>
                  <a:spcPct val="0"/>
                </a:spcBef>
                <a:buFontTx/>
                <a:buNone/>
              </a:pPr>
              <a:t>70</a:t>
            </a:fld>
            <a:endParaRPr lang="en-US" altLang="en-US" sz="1400">
              <a:latin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3" descr="D:\tpt.png"/>
          <p:cNvPicPr>
            <a:picLocks noChangeAspect="1" noChangeArrowheads="1"/>
          </p:cNvPicPr>
          <p:nvPr/>
        </p:nvPicPr>
        <p:blipFill>
          <a:blip r:embed="rId2" cstate="print"/>
          <a:srcRect/>
          <a:stretch>
            <a:fillRect/>
          </a:stretch>
        </p:blipFill>
        <p:spPr bwMode="auto">
          <a:xfrm flipH="1">
            <a:off x="-2" y="272253"/>
            <a:ext cx="5627085" cy="6321978"/>
          </a:xfrm>
          <a:prstGeom prst="rect">
            <a:avLst/>
          </a:prstGeom>
          <a:noFill/>
        </p:spPr>
      </p:pic>
      <p:sp>
        <p:nvSpPr>
          <p:cNvPr id="53251" name="Rectangle 7"/>
          <p:cNvSpPr>
            <a:spLocks noGrp="1" noChangeArrowheads="1"/>
          </p:cNvSpPr>
          <p:nvPr>
            <p:ph idx="1"/>
          </p:nvPr>
        </p:nvSpPr>
        <p:spPr>
          <a:xfrm>
            <a:off x="3912572" y="1648545"/>
            <a:ext cx="5046790" cy="4418166"/>
          </a:xfrm>
          <a:solidFill>
            <a:schemeClr val="tx1">
              <a:alpha val="48000"/>
            </a:schemeClr>
          </a:solidFill>
        </p:spPr>
        <p:txBody>
          <a:bodyPr/>
          <a:lstStyle/>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45000"/>
              </a:spcBef>
              <a:buFontTx/>
              <a:buNone/>
            </a:pPr>
            <a:r>
              <a:rPr lang="en-US" sz="1477" b="1" dirty="0">
                <a:solidFill>
                  <a:schemeClr val="bg1"/>
                </a:solidFill>
              </a:rPr>
              <a:t>JANGAN LUPA :</a:t>
            </a:r>
          </a:p>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85000"/>
              </a:spcBef>
            </a:pPr>
            <a:r>
              <a:rPr lang="en-US" sz="1477" b="1" dirty="0">
                <a:solidFill>
                  <a:schemeClr val="bg1"/>
                </a:solidFill>
              </a:rPr>
              <a:t>ISI SURVEY KEPUASAN PELANGGAN</a:t>
            </a:r>
          </a:p>
          <a:p>
            <a:pPr eaLnBrk="1" hangingPunct="1">
              <a:lnSpc>
                <a:spcPct val="65000"/>
              </a:lnSpc>
              <a:spcBef>
                <a:spcPct val="85000"/>
              </a:spcBef>
            </a:pPr>
            <a:r>
              <a:rPr lang="en-US" sz="1477" b="1" dirty="0">
                <a:solidFill>
                  <a:schemeClr val="bg1"/>
                </a:solidFill>
              </a:rPr>
              <a:t>COPY DAFTAR HADIR PESERTA UNTUK SERTIFIKAT</a:t>
            </a:r>
          </a:p>
          <a:p>
            <a:pPr eaLnBrk="1" hangingPunct="1">
              <a:lnSpc>
                <a:spcPct val="65000"/>
              </a:lnSpc>
              <a:spcBef>
                <a:spcPct val="85000"/>
              </a:spcBef>
            </a:pPr>
            <a:r>
              <a:rPr lang="en-US" sz="1477" b="1" dirty="0">
                <a:solidFill>
                  <a:schemeClr val="bg1"/>
                </a:solidFill>
              </a:rPr>
              <a:t>DAFTAR KE MAILING LIST Sentral Sistem </a:t>
            </a:r>
            <a:r>
              <a:rPr lang="en-US" sz="1477" b="1" dirty="0" err="1">
                <a:solidFill>
                  <a:schemeClr val="bg1"/>
                </a:solidFill>
              </a:rPr>
              <a:t>untuk</a:t>
            </a:r>
            <a:r>
              <a:rPr lang="en-US" sz="1477" b="1" dirty="0">
                <a:solidFill>
                  <a:schemeClr val="bg1"/>
                </a:solidFill>
              </a:rPr>
              <a:t> </a:t>
            </a:r>
            <a:r>
              <a:rPr lang="en-US" sz="1477" b="1" dirty="0" err="1">
                <a:solidFill>
                  <a:schemeClr val="bg1"/>
                </a:solidFill>
              </a:rPr>
              <a:t>berdiskusi</a:t>
            </a:r>
            <a:r>
              <a:rPr lang="en-US" sz="1477" b="1" dirty="0">
                <a:solidFill>
                  <a:schemeClr val="bg1"/>
                </a:solidFill>
              </a:rPr>
              <a:t> </a:t>
            </a:r>
            <a:r>
              <a:rPr lang="en-US" sz="1477" b="1" dirty="0" err="1">
                <a:solidFill>
                  <a:schemeClr val="bg1"/>
                </a:solidFill>
              </a:rPr>
              <a:t>dengan</a:t>
            </a:r>
            <a:r>
              <a:rPr lang="en-US" sz="1477" b="1" dirty="0">
                <a:solidFill>
                  <a:schemeClr val="bg1"/>
                </a:solidFill>
              </a:rPr>
              <a:t> </a:t>
            </a:r>
            <a:r>
              <a:rPr lang="en-US" sz="1477" b="1" dirty="0" err="1">
                <a:solidFill>
                  <a:schemeClr val="bg1"/>
                </a:solidFill>
              </a:rPr>
              <a:t>para</a:t>
            </a:r>
            <a:endParaRPr lang="en-US" sz="1477" b="1" dirty="0">
              <a:solidFill>
                <a:schemeClr val="bg1"/>
              </a:solidFill>
            </a:endParaRPr>
          </a:p>
          <a:p>
            <a:pPr eaLnBrk="1" hangingPunct="1">
              <a:lnSpc>
                <a:spcPct val="65000"/>
              </a:lnSpc>
              <a:spcBef>
                <a:spcPct val="85000"/>
              </a:spcBef>
              <a:buFontTx/>
              <a:buNone/>
            </a:pPr>
            <a:r>
              <a:rPr lang="en-US" sz="1477" b="1" dirty="0">
                <a:solidFill>
                  <a:schemeClr val="bg1"/>
                </a:solidFill>
              </a:rPr>
              <a:t>	</a:t>
            </a:r>
            <a:r>
              <a:rPr lang="en-US" sz="1477" b="1" dirty="0" err="1">
                <a:solidFill>
                  <a:schemeClr val="bg1"/>
                </a:solidFill>
              </a:rPr>
              <a:t>profesional</a:t>
            </a:r>
            <a:r>
              <a:rPr lang="en-US" sz="1477" b="1" dirty="0">
                <a:solidFill>
                  <a:schemeClr val="bg1"/>
                </a:solidFill>
              </a:rPr>
              <a:t>, </a:t>
            </a:r>
            <a:r>
              <a:rPr lang="en-US" sz="1477" b="1" dirty="0" err="1">
                <a:solidFill>
                  <a:schemeClr val="bg1"/>
                </a:solidFill>
              </a:rPr>
              <a:t>konsultan</a:t>
            </a:r>
            <a:r>
              <a:rPr lang="en-US" sz="1477" b="1" dirty="0">
                <a:solidFill>
                  <a:schemeClr val="bg1"/>
                </a:solidFill>
              </a:rPr>
              <a:t> </a:t>
            </a:r>
            <a:r>
              <a:rPr lang="en-US" sz="1477" b="1" dirty="0" err="1">
                <a:solidFill>
                  <a:schemeClr val="bg1"/>
                </a:solidFill>
              </a:rPr>
              <a:t>dan</a:t>
            </a:r>
            <a:r>
              <a:rPr lang="en-US" sz="1477" b="1" dirty="0">
                <a:solidFill>
                  <a:schemeClr val="bg1"/>
                </a:solidFill>
              </a:rPr>
              <a:t> </a:t>
            </a:r>
            <a:r>
              <a:rPr lang="en-US" sz="1477" b="1" dirty="0" err="1">
                <a:solidFill>
                  <a:schemeClr val="bg1"/>
                </a:solidFill>
              </a:rPr>
              <a:t>berbagai</a:t>
            </a:r>
            <a:r>
              <a:rPr lang="en-US" sz="1477" b="1" dirty="0">
                <a:solidFill>
                  <a:schemeClr val="bg1"/>
                </a:solidFill>
              </a:rPr>
              <a:t> </a:t>
            </a:r>
            <a:r>
              <a:rPr lang="en-US" sz="1477" b="1" dirty="0" err="1">
                <a:solidFill>
                  <a:schemeClr val="bg1"/>
                </a:solidFill>
              </a:rPr>
              <a:t>pihak</a:t>
            </a:r>
            <a:r>
              <a:rPr lang="en-US" sz="1477" b="1" dirty="0">
                <a:solidFill>
                  <a:schemeClr val="bg1"/>
                </a:solidFill>
              </a:rPr>
              <a:t> </a:t>
            </a:r>
            <a:r>
              <a:rPr lang="en-US" sz="1477" b="1" dirty="0" err="1">
                <a:solidFill>
                  <a:schemeClr val="bg1"/>
                </a:solidFill>
              </a:rPr>
              <a:t>terkait</a:t>
            </a:r>
            <a:r>
              <a:rPr lang="en-US" sz="1477" b="1" dirty="0">
                <a:solidFill>
                  <a:schemeClr val="bg1"/>
                </a:solidFill>
              </a:rPr>
              <a:t> </a:t>
            </a:r>
          </a:p>
          <a:p>
            <a:pPr lvl="1" eaLnBrk="1" hangingPunct="1">
              <a:lnSpc>
                <a:spcPct val="65000"/>
              </a:lnSpc>
              <a:spcBef>
                <a:spcPct val="85000"/>
              </a:spcBef>
            </a:pPr>
            <a:r>
              <a:rPr lang="en-US" sz="1477" b="1" dirty="0">
                <a:solidFill>
                  <a:srgbClr val="FFFF00"/>
                </a:solidFill>
              </a:rPr>
              <a:t>hse-community@sentral-sistem.com </a:t>
            </a:r>
          </a:p>
          <a:p>
            <a:pPr lvl="1" eaLnBrk="1" hangingPunct="1">
              <a:lnSpc>
                <a:spcPct val="65000"/>
              </a:lnSpc>
              <a:spcBef>
                <a:spcPct val="85000"/>
              </a:spcBef>
            </a:pPr>
            <a:r>
              <a:rPr lang="en-US" sz="1477" b="1" dirty="0">
                <a:solidFill>
                  <a:srgbClr val="FFFF00"/>
                </a:solidFill>
              </a:rPr>
              <a:t>quality-technique@sentral-sistem.com </a:t>
            </a:r>
          </a:p>
          <a:p>
            <a:pPr lvl="1" eaLnBrk="1" hangingPunct="1">
              <a:lnSpc>
                <a:spcPct val="65000"/>
              </a:lnSpc>
              <a:spcBef>
                <a:spcPct val="85000"/>
              </a:spcBef>
            </a:pPr>
            <a:r>
              <a:rPr lang="en-US" sz="1477" b="1" dirty="0">
                <a:solidFill>
                  <a:srgbClr val="FFFF00"/>
                </a:solidFill>
              </a:rPr>
              <a:t>business-improvement@sentral-sistem.com  </a:t>
            </a:r>
            <a:endParaRPr lang="en-US" sz="738" b="1" dirty="0">
              <a:solidFill>
                <a:srgbClr val="FFFF00"/>
              </a:solidFill>
            </a:endParaRPr>
          </a:p>
          <a:p>
            <a:pPr eaLnBrk="1" hangingPunct="1">
              <a:lnSpc>
                <a:spcPct val="65000"/>
              </a:lnSpc>
              <a:spcBef>
                <a:spcPct val="85000"/>
              </a:spcBef>
            </a:pPr>
            <a:r>
              <a:rPr lang="en-US" sz="1477" b="1" dirty="0">
                <a:solidFill>
                  <a:schemeClr val="bg1"/>
                </a:solidFill>
              </a:rPr>
              <a:t>SEGERA IMPLEMENTASIKAN PELATIHAN INI DI PERUSAHAAN ANDA</a:t>
            </a:r>
          </a:p>
          <a:p>
            <a:pPr eaLnBrk="1" hangingPunct="1">
              <a:lnSpc>
                <a:spcPct val="65000"/>
              </a:lnSpc>
              <a:spcBef>
                <a:spcPct val="85000"/>
              </a:spcBef>
            </a:pPr>
            <a:r>
              <a:rPr lang="en-US" sz="1477" b="1" dirty="0">
                <a:solidFill>
                  <a:schemeClr val="bg1"/>
                </a:solidFill>
              </a:rPr>
              <a:t>KUNJUNGI WEBSITE  </a:t>
            </a:r>
            <a:r>
              <a:rPr lang="en-US" sz="1477" b="1" dirty="0">
                <a:solidFill>
                  <a:srgbClr val="FFFF00"/>
                </a:solidFill>
              </a:rPr>
              <a:t>http://www.sentralsistem.com </a:t>
            </a:r>
            <a:r>
              <a:rPr lang="en-US" sz="1477" b="1" dirty="0" err="1">
                <a:solidFill>
                  <a:schemeClr val="bg1"/>
                </a:solidFill>
              </a:rPr>
              <a:t>untuk</a:t>
            </a:r>
            <a:r>
              <a:rPr lang="en-US" sz="1477" b="1" dirty="0">
                <a:solidFill>
                  <a:schemeClr val="bg1"/>
                </a:solidFill>
              </a:rPr>
              <a:t> 	</a:t>
            </a:r>
            <a:r>
              <a:rPr lang="en-US" sz="1477" b="1" dirty="0" err="1">
                <a:solidFill>
                  <a:schemeClr val="bg1"/>
                </a:solidFill>
              </a:rPr>
              <a:t>informasi</a:t>
            </a:r>
            <a:r>
              <a:rPr lang="en-US" sz="1477" b="1" dirty="0">
                <a:solidFill>
                  <a:schemeClr val="bg1"/>
                </a:solidFill>
              </a:rPr>
              <a:t> </a:t>
            </a:r>
            <a:r>
              <a:rPr lang="en-US" sz="1477" b="1" dirty="0" err="1">
                <a:solidFill>
                  <a:schemeClr val="bg1"/>
                </a:solidFill>
              </a:rPr>
              <a:t>lainnya</a:t>
            </a:r>
            <a:endParaRPr lang="en-US" sz="1477" b="1" dirty="0">
              <a:solidFill>
                <a:schemeClr val="bg1"/>
              </a:solidFill>
            </a:endParaRPr>
          </a:p>
        </p:txBody>
      </p:sp>
      <p:sp>
        <p:nvSpPr>
          <p:cNvPr id="7" name="TextBox 6"/>
          <p:cNvSpPr txBox="1"/>
          <p:nvPr/>
        </p:nvSpPr>
        <p:spPr>
          <a:xfrm>
            <a:off x="3912573" y="664355"/>
            <a:ext cx="5011650" cy="859466"/>
          </a:xfrm>
          <a:prstGeom prst="rect">
            <a:avLst/>
          </a:prstGeom>
          <a:solidFill>
            <a:schemeClr val="tx1">
              <a:alpha val="60000"/>
            </a:schemeClr>
          </a:solidFill>
        </p:spPr>
        <p:txBody>
          <a:bodyPr wrap="square" rtlCol="0">
            <a:spAutoFit/>
          </a:bodyPr>
          <a:lstStyle/>
          <a:p>
            <a:pPr algn="ctr"/>
            <a:r>
              <a:rPr lang="en-US" sz="4985" b="1" dirty="0">
                <a:solidFill>
                  <a:srgbClr val="FFFF00"/>
                </a:solidFill>
              </a:rPr>
              <a:t>TERIMAKASIH</a:t>
            </a:r>
          </a:p>
        </p:txBody>
      </p:sp>
      <p:sp>
        <p:nvSpPr>
          <p:cNvPr id="3" name="Slide Number Placeholder 2">
            <a:extLst>
              <a:ext uri="{FF2B5EF4-FFF2-40B4-BE49-F238E27FC236}">
                <a16:creationId xmlns:a16="http://schemas.microsoft.com/office/drawing/2014/main" id="{BABBA9A4-7A31-4DAE-B125-BF0D65D5DE20}"/>
              </a:ext>
            </a:extLst>
          </p:cNvPr>
          <p:cNvSpPr>
            <a:spLocks noGrp="1"/>
          </p:cNvSpPr>
          <p:nvPr>
            <p:ph type="sldNum" sz="quarter" idx="12"/>
          </p:nvPr>
        </p:nvSpPr>
        <p:spPr/>
        <p:txBody>
          <a:bodyPr/>
          <a:lstStyle/>
          <a:p>
            <a:pPr>
              <a:defRPr/>
            </a:pPr>
            <a:fld id="{76B483EA-79FC-4CFB-9D49-A6CB5216843E}" type="slidenum">
              <a:rPr lang="en-US" smtClean="0"/>
              <a:pPr>
                <a:defRPr/>
              </a:pPr>
              <a:t>71</a:t>
            </a:fld>
            <a:endParaRPr lang="en-US"/>
          </a:p>
        </p:txBody>
      </p:sp>
      <p:sp>
        <p:nvSpPr>
          <p:cNvPr id="2" name="Footer Placeholder 1">
            <a:extLst>
              <a:ext uri="{FF2B5EF4-FFF2-40B4-BE49-F238E27FC236}">
                <a16:creationId xmlns:a16="http://schemas.microsoft.com/office/drawing/2014/main" id="{D07D5179-C3ED-4970-BE8F-5FD8BF1418B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540016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iwandahnial.files.wordpress.com/2008/05/hutan-gundul.jpg"/>
          <p:cNvPicPr>
            <a:picLocks noChangeAspect="1" noChangeArrowheads="1"/>
          </p:cNvPicPr>
          <p:nvPr/>
        </p:nvPicPr>
        <p:blipFill>
          <a:blip r:embed="rId2" cstate="print"/>
          <a:srcRect t="11719"/>
          <a:stretch>
            <a:fillRect/>
          </a:stretch>
        </p:blipFill>
        <p:spPr bwMode="auto">
          <a:xfrm>
            <a:off x="219808" y="2000251"/>
            <a:ext cx="2760785"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0402" name="Picture 2" descr="http://i1201.photobucket.com/albums/bb352/nia182/hutan-lebat-isti.jpg"/>
          <p:cNvPicPr>
            <a:picLocks noChangeAspect="1" noChangeArrowheads="1"/>
          </p:cNvPicPr>
          <p:nvPr/>
        </p:nvPicPr>
        <p:blipFill>
          <a:blip r:embed="rId3" cstate="print"/>
          <a:srcRect l="8503" t="20570" r="19225" b="8227"/>
          <a:stretch>
            <a:fillRect/>
          </a:stretch>
        </p:blipFill>
        <p:spPr bwMode="auto">
          <a:xfrm>
            <a:off x="6050574" y="1985597"/>
            <a:ext cx="2762250"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263770"/>
            <a:ext cx="9144000" cy="1252904"/>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062" b="1" dirty="0" err="1">
                <a:latin typeface="Arial Narrow" pitchFamily="34" charset="0"/>
              </a:rPr>
              <a:t>Prinsip</a:t>
            </a:r>
            <a:r>
              <a:rPr lang="en-US" sz="4062" b="1" dirty="0">
                <a:latin typeface="Arial Narrow" pitchFamily="34" charset="0"/>
              </a:rPr>
              <a:t> </a:t>
            </a:r>
            <a:r>
              <a:rPr lang="en-US" sz="4062" b="1" dirty="0" err="1">
                <a:latin typeface="Arial Narrow" pitchFamily="34" charset="0"/>
              </a:rPr>
              <a:t>Dasar</a:t>
            </a:r>
            <a:r>
              <a:rPr lang="en-US" sz="4062" b="1" dirty="0">
                <a:latin typeface="Arial Narrow" pitchFamily="34" charset="0"/>
              </a:rPr>
              <a:t> </a:t>
            </a:r>
            <a:r>
              <a:rPr lang="en-US" sz="4062" b="1" dirty="0" err="1">
                <a:latin typeface="Arial Narrow" pitchFamily="34" charset="0"/>
              </a:rPr>
              <a:t>Lingkungan</a:t>
            </a:r>
            <a:endParaRPr lang="en-US" sz="4062" b="1" dirty="0">
              <a:latin typeface="Arial Narrow" pitchFamily="34" charset="0"/>
            </a:endParaRPr>
          </a:p>
        </p:txBody>
      </p:sp>
      <p:sp>
        <p:nvSpPr>
          <p:cNvPr id="8" name="Rectangle 7"/>
          <p:cNvSpPr/>
          <p:nvPr/>
        </p:nvSpPr>
        <p:spPr>
          <a:xfrm>
            <a:off x="-32971" y="4716173"/>
            <a:ext cx="9144000" cy="1912326"/>
          </a:xfrm>
          <a:prstGeom prst="rect">
            <a:avLst/>
          </a:prstGeom>
          <a:solidFill>
            <a:schemeClr val="accent6">
              <a:lumMod val="50000"/>
            </a:schemeClr>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662"/>
          </a:p>
        </p:txBody>
      </p:sp>
      <p:sp>
        <p:nvSpPr>
          <p:cNvPr id="33798" name="TextBox 7"/>
          <p:cNvSpPr txBox="1">
            <a:spLocks noChangeArrowheads="1"/>
          </p:cNvSpPr>
          <p:nvPr/>
        </p:nvSpPr>
        <p:spPr bwMode="auto">
          <a:xfrm>
            <a:off x="533400" y="3890597"/>
            <a:ext cx="1928446" cy="291170"/>
          </a:xfrm>
          <a:prstGeom prst="rect">
            <a:avLst/>
          </a:prstGeom>
          <a:noFill/>
          <a:ln w="9525">
            <a:noFill/>
            <a:miter lim="800000"/>
            <a:headEnd/>
            <a:tailEnd/>
          </a:ln>
        </p:spPr>
        <p:txBody>
          <a:bodyPr>
            <a:spAutoFit/>
          </a:bodyPr>
          <a:lstStyle/>
          <a:p>
            <a:pPr algn="ctr" eaLnBrk="1" hangingPunct="1"/>
            <a:r>
              <a:rPr lang="en-US" sz="1292" b="1"/>
              <a:t>Lingkungan rusak</a:t>
            </a:r>
          </a:p>
        </p:txBody>
      </p:sp>
      <p:sp>
        <p:nvSpPr>
          <p:cNvPr id="33799" name="TextBox 10"/>
          <p:cNvSpPr txBox="1">
            <a:spLocks noChangeArrowheads="1"/>
          </p:cNvSpPr>
          <p:nvPr/>
        </p:nvSpPr>
        <p:spPr bwMode="auto">
          <a:xfrm>
            <a:off x="3055327" y="3890597"/>
            <a:ext cx="2901462" cy="291170"/>
          </a:xfrm>
          <a:prstGeom prst="rect">
            <a:avLst/>
          </a:prstGeom>
          <a:noFill/>
          <a:ln w="9525">
            <a:noFill/>
            <a:miter lim="800000"/>
            <a:headEnd/>
            <a:tailEnd/>
          </a:ln>
        </p:spPr>
        <p:txBody>
          <a:bodyPr>
            <a:spAutoFit/>
          </a:bodyPr>
          <a:lstStyle/>
          <a:p>
            <a:pPr algn="ctr" eaLnBrk="1" hangingPunct="1"/>
            <a:r>
              <a:rPr lang="en-US" sz="1292" b="1"/>
              <a:t>Daya dukungan Lingkungan</a:t>
            </a:r>
          </a:p>
        </p:txBody>
      </p:sp>
      <p:sp>
        <p:nvSpPr>
          <p:cNvPr id="33800" name="TextBox 20"/>
          <p:cNvSpPr txBox="1">
            <a:spLocks noChangeArrowheads="1"/>
          </p:cNvSpPr>
          <p:nvPr/>
        </p:nvSpPr>
        <p:spPr bwMode="auto">
          <a:xfrm>
            <a:off x="6074020" y="3890597"/>
            <a:ext cx="2586403" cy="291170"/>
          </a:xfrm>
          <a:prstGeom prst="rect">
            <a:avLst/>
          </a:prstGeom>
          <a:noFill/>
          <a:ln w="9525">
            <a:noFill/>
            <a:miter lim="800000"/>
            <a:headEnd/>
            <a:tailEnd/>
          </a:ln>
        </p:spPr>
        <p:txBody>
          <a:bodyPr>
            <a:spAutoFit/>
          </a:bodyPr>
          <a:lstStyle/>
          <a:p>
            <a:pPr algn="ctr" eaLnBrk="1" hangingPunct="1"/>
            <a:r>
              <a:rPr lang="en-US" sz="1292" b="1"/>
              <a:t>Lingkungan membaik</a:t>
            </a:r>
          </a:p>
        </p:txBody>
      </p:sp>
      <p:sp>
        <p:nvSpPr>
          <p:cNvPr id="12" name="Right Arrow 11"/>
          <p:cNvSpPr/>
          <p:nvPr/>
        </p:nvSpPr>
        <p:spPr>
          <a:xfrm>
            <a:off x="1406769" y="4286251"/>
            <a:ext cx="6132635" cy="395654"/>
          </a:xfrm>
          <a:prstGeom prst="rightArrow">
            <a:avLst/>
          </a:prstGeom>
          <a:gradFill flip="none" rotWithShape="1">
            <a:gsLst>
              <a:gs pos="0">
                <a:srgbClr val="195726"/>
              </a:gs>
              <a:gs pos="50000">
                <a:schemeClr val="accent6">
                  <a:lumMod val="75000"/>
                </a:schemeClr>
              </a:gs>
              <a:gs pos="100000">
                <a:srgbClr val="C00000"/>
              </a:gs>
            </a:gsLst>
            <a:lin ang="10800000" scaled="1"/>
            <a:tileRect/>
          </a:gradFill>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92" b="1" dirty="0"/>
              <a:t>HOMEOSTASIS</a:t>
            </a:r>
          </a:p>
        </p:txBody>
      </p:sp>
      <p:sp>
        <p:nvSpPr>
          <p:cNvPr id="13" name="Content Placeholder 2"/>
          <p:cNvSpPr txBox="1">
            <a:spLocks/>
          </p:cNvSpPr>
          <p:nvPr/>
        </p:nvSpPr>
        <p:spPr>
          <a:xfrm>
            <a:off x="1143001" y="5061988"/>
            <a:ext cx="6396403" cy="668215"/>
          </a:xfrm>
          <a:prstGeom prst="rect">
            <a:avLst/>
          </a:prstGeom>
        </p:spPr>
        <p:txBody>
          <a:bodyPr>
            <a:normAutofit/>
          </a:bodyPr>
          <a:lstStyle/>
          <a:p>
            <a:pPr marL="316531" indent="-316531" algn="ctr">
              <a:spcBef>
                <a:spcPct val="20000"/>
              </a:spcBef>
              <a:defRPr/>
            </a:pP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Pada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dasarnya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lingkungan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dapat</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melakukan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perbaikan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sendiri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dengan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dukung</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yang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memadai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a:t>
            </a:r>
          </a:p>
        </p:txBody>
      </p:sp>
      <p:sp>
        <p:nvSpPr>
          <p:cNvPr id="14" name="Rectangle 13"/>
          <p:cNvSpPr/>
          <p:nvPr/>
        </p:nvSpPr>
        <p:spPr>
          <a:xfrm>
            <a:off x="-32971" y="5619415"/>
            <a:ext cx="8924192" cy="603883"/>
          </a:xfrm>
          <a:prstGeom prst="rect">
            <a:avLst/>
          </a:prstGeom>
        </p:spPr>
        <p:txBody>
          <a:bodyPr>
            <a:spAutoFit/>
          </a:bodyPr>
          <a:lstStyle/>
          <a:p>
            <a:pPr marL="252052" indent="-252052" algn="ctr">
              <a:spcBef>
                <a:spcPct val="20000"/>
              </a:spcBef>
              <a:buClr>
                <a:schemeClr val="folHlink"/>
              </a:buClr>
              <a:buSzPct val="75000"/>
              <a:defRPr/>
            </a:pP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Azas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pemanfaatan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lestari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harus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dilakukan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hal</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ini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berguna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sebagai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ketersediaan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sumberdaya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alam</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untuk</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mendukung</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kehidupan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lainnya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a:t>
            </a:r>
            <a:endParaRPr lang="id-ID" sz="1662" b="1" kern="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33807" name="Picture 15" descr="http://www.kabarbanyuwangi.info/wp-content/uploads/2013/10/hutan.jpg"/>
          <p:cNvPicPr>
            <a:picLocks noChangeAspect="1" noChangeArrowheads="1"/>
          </p:cNvPicPr>
          <p:nvPr/>
        </p:nvPicPr>
        <p:blipFill>
          <a:blip r:embed="rId4" cstate="print"/>
          <a:srcRect/>
          <a:stretch>
            <a:fillRect/>
          </a:stretch>
        </p:blipFill>
        <p:spPr bwMode="auto">
          <a:xfrm>
            <a:off x="3143251" y="1988527"/>
            <a:ext cx="2778369" cy="1846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88E52BD0-F356-4E4B-8011-B79C9C3331F4}"/>
              </a:ext>
            </a:extLst>
          </p:cNvPr>
          <p:cNvSpPr>
            <a:spLocks noGrp="1"/>
          </p:cNvSpPr>
          <p:nvPr>
            <p:ph type="ftr" sz="quarter" idx="11"/>
          </p:nvPr>
        </p:nvSpPr>
        <p:spPr/>
        <p:txBody>
          <a:bodyPr/>
          <a:lstStyle/>
          <a:p>
            <a:r>
              <a:rPr lang="pt-BR"/>
              <a:t>Integrasi ISO 45001 &amp; ISO 14001 1/rev.00 (c)Copyright, Sentral Sistem. May 2018</a:t>
            </a:r>
            <a:endParaRPr lang="en-US"/>
          </a:p>
        </p:txBody>
      </p:sp>
      <p:sp>
        <p:nvSpPr>
          <p:cNvPr id="3" name="Slide Number Placeholder 2">
            <a:extLst>
              <a:ext uri="{FF2B5EF4-FFF2-40B4-BE49-F238E27FC236}">
                <a16:creationId xmlns:a16="http://schemas.microsoft.com/office/drawing/2014/main" id="{42027D86-C778-46E4-ACD9-C28115B5B17E}"/>
              </a:ext>
            </a:extLst>
          </p:cNvPr>
          <p:cNvSpPr>
            <a:spLocks noGrp="1"/>
          </p:cNvSpPr>
          <p:nvPr>
            <p:ph type="sldNum" sz="quarter" idx="12"/>
          </p:nvPr>
        </p:nvSpPr>
        <p:spPr/>
        <p:txBody>
          <a:bodyPr/>
          <a:lstStyle/>
          <a:p>
            <a:fld id="{D1B71AAA-B9E7-4449-836C-07686E34B3E0}" type="slidenum">
              <a:rPr lang="en-US" smtClean="0"/>
              <a:t>8</a:t>
            </a:fld>
            <a:endParaRPr lang="en-US"/>
          </a:p>
        </p:txBody>
      </p:sp>
    </p:spTree>
    <p:extLst>
      <p:ext uri="{BB962C8B-B14F-4D97-AF65-F5344CB8AC3E}">
        <p14:creationId xmlns:p14="http://schemas.microsoft.com/office/powerpoint/2010/main" val="36463325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8183" y="2764936"/>
            <a:ext cx="3666667" cy="954107"/>
          </a:xfrm>
          <a:prstGeom prst="rect">
            <a:avLst/>
          </a:prstGeom>
          <a:noFill/>
        </p:spPr>
        <p:txBody>
          <a:bodyPr wrap="square" rtlCol="0">
            <a:spAutoFit/>
          </a:bodyPr>
          <a:lstStyle/>
          <a:p>
            <a:pPr algn="ctr"/>
            <a:r>
              <a:rPr lang="en-US" sz="3600" dirty="0"/>
              <a:t>SMK3 PP 50:2012 </a:t>
            </a:r>
            <a:r>
              <a:rPr lang="en-US" sz="2000" dirty="0"/>
              <a:t>(</a:t>
            </a:r>
            <a:r>
              <a:rPr lang="en-US" sz="2000" dirty="0" err="1"/>
              <a:t>Pasal</a:t>
            </a:r>
            <a:r>
              <a:rPr lang="en-US" sz="2000" dirty="0"/>
              <a:t> 2)</a:t>
            </a:r>
          </a:p>
        </p:txBody>
      </p:sp>
      <p:cxnSp>
        <p:nvCxnSpPr>
          <p:cNvPr id="7" name="Straight Arrow Connector 6"/>
          <p:cNvCxnSpPr>
            <a:cxnSpLocks/>
          </p:cNvCxnSpPr>
          <p:nvPr/>
        </p:nvCxnSpPr>
        <p:spPr>
          <a:xfrm flipV="1">
            <a:off x="4045797" y="3109990"/>
            <a:ext cx="93434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54326" y="2472547"/>
            <a:ext cx="3666667" cy="1200329"/>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Keselamatan</a:t>
            </a:r>
            <a:r>
              <a:rPr lang="en-US" sz="2400" dirty="0"/>
              <a:t> </a:t>
            </a:r>
            <a:r>
              <a:rPr lang="en-US" sz="2400" dirty="0" err="1"/>
              <a:t>dan</a:t>
            </a:r>
            <a:r>
              <a:rPr lang="en-US" sz="2400" dirty="0"/>
              <a:t> </a:t>
            </a:r>
            <a:r>
              <a:rPr lang="en-US" sz="2400" dirty="0" err="1"/>
              <a:t>Kesehatan</a:t>
            </a:r>
            <a:r>
              <a:rPr lang="en-US" sz="2400" dirty="0"/>
              <a:t> </a:t>
            </a:r>
            <a:r>
              <a:rPr lang="en-US" sz="2400" dirty="0" err="1"/>
              <a:t>Kerja</a:t>
            </a:r>
            <a:endParaRPr lang="en-US" sz="2400" dirty="0"/>
          </a:p>
        </p:txBody>
      </p:sp>
      <p:sp>
        <p:nvSpPr>
          <p:cNvPr id="12" name="TextBox 11"/>
          <p:cNvSpPr txBox="1"/>
          <p:nvPr/>
        </p:nvSpPr>
        <p:spPr>
          <a:xfrm>
            <a:off x="857283" y="4110833"/>
            <a:ext cx="2866844" cy="1015663"/>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kecelakaan</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penyakit</a:t>
            </a:r>
            <a:r>
              <a:rPr lang="en-US" sz="2000" dirty="0">
                <a:solidFill>
                  <a:srgbClr val="002060"/>
                </a:solidFill>
              </a:rPr>
              <a:t> </a:t>
            </a:r>
            <a:r>
              <a:rPr lang="en-US" sz="2000" dirty="0" err="1">
                <a:solidFill>
                  <a:srgbClr val="002060"/>
                </a:solidFill>
              </a:rPr>
              <a:t>akibat</a:t>
            </a:r>
            <a:r>
              <a:rPr lang="en-US" sz="2000" dirty="0">
                <a:solidFill>
                  <a:srgbClr val="002060"/>
                </a:solidFill>
              </a:rPr>
              <a:t> </a:t>
            </a:r>
            <a:r>
              <a:rPr lang="en-US" sz="2000" dirty="0" err="1">
                <a:solidFill>
                  <a:srgbClr val="002060"/>
                </a:solidFill>
              </a:rPr>
              <a:t>kerja</a:t>
            </a:r>
            <a:endParaRPr lang="en-US" sz="2000" dirty="0">
              <a:solidFill>
                <a:srgbClr val="002060"/>
              </a:solidFill>
            </a:endParaRPr>
          </a:p>
        </p:txBody>
      </p:sp>
      <p:sp>
        <p:nvSpPr>
          <p:cNvPr id="13" name="Striped Right Arrow 12"/>
          <p:cNvSpPr/>
          <p:nvPr/>
        </p:nvSpPr>
        <p:spPr>
          <a:xfrm rot="5400000">
            <a:off x="5927858" y="3849465"/>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074272" y="4548789"/>
            <a:ext cx="2866844" cy="1015663"/>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menyediakan</a:t>
            </a:r>
            <a:r>
              <a:rPr lang="en-US" sz="2000" dirty="0">
                <a:solidFill>
                  <a:srgbClr val="002060"/>
                </a:solidFill>
              </a:rPr>
              <a:t> </a:t>
            </a:r>
            <a:r>
              <a:rPr lang="en-US" sz="2000" dirty="0" err="1">
                <a:solidFill>
                  <a:srgbClr val="002060"/>
                </a:solidFill>
              </a:rPr>
              <a:t>tempat</a:t>
            </a:r>
            <a:r>
              <a:rPr lang="en-US" sz="2000" dirty="0">
                <a:solidFill>
                  <a:srgbClr val="002060"/>
                </a:solidFill>
              </a:rPr>
              <a:t> </a:t>
            </a:r>
            <a:r>
              <a:rPr lang="en-US" sz="2000" dirty="0" err="1">
                <a:solidFill>
                  <a:srgbClr val="002060"/>
                </a:solidFill>
              </a:rPr>
              <a:t>kerja</a:t>
            </a:r>
            <a:r>
              <a:rPr lang="en-US" sz="2000" dirty="0">
                <a:solidFill>
                  <a:srgbClr val="002060"/>
                </a:solidFill>
              </a:rPr>
              <a:t> yang </a:t>
            </a:r>
            <a:r>
              <a:rPr lang="en-US" sz="2000" dirty="0" err="1">
                <a:solidFill>
                  <a:srgbClr val="002060"/>
                </a:solidFill>
              </a:rPr>
              <a:t>aman</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sehat</a:t>
            </a:r>
            <a:endParaRPr lang="en-US" sz="2000" dirty="0">
              <a:solidFill>
                <a:srgbClr val="002060"/>
              </a:solidFill>
            </a:endParaRPr>
          </a:p>
        </p:txBody>
      </p:sp>
      <p:sp>
        <p:nvSpPr>
          <p:cNvPr id="15" name="TextBox 14"/>
          <p:cNvSpPr txBox="1"/>
          <p:nvPr/>
        </p:nvSpPr>
        <p:spPr>
          <a:xfrm>
            <a:off x="857283" y="5648465"/>
            <a:ext cx="286684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proaktif</a:t>
            </a:r>
            <a:r>
              <a:rPr lang="en-US" sz="2000" dirty="0">
                <a:solidFill>
                  <a:srgbClr val="002060"/>
                </a:solidFill>
              </a:rPr>
              <a:t> </a:t>
            </a:r>
            <a:r>
              <a:rPr lang="en-US" sz="2000" dirty="0" err="1">
                <a:solidFill>
                  <a:srgbClr val="002060"/>
                </a:solidFill>
              </a:rPr>
              <a:t>meningkatkan</a:t>
            </a:r>
            <a:r>
              <a:rPr lang="en-US" sz="2000" dirty="0">
                <a:solidFill>
                  <a:srgbClr val="002060"/>
                </a:solidFill>
              </a:rPr>
              <a:t> </a:t>
            </a:r>
            <a:r>
              <a:rPr lang="en-US" sz="2000" dirty="0" err="1">
                <a:solidFill>
                  <a:srgbClr val="002060"/>
                </a:solidFill>
              </a:rPr>
              <a:t>kinerja</a:t>
            </a:r>
            <a:r>
              <a:rPr lang="en-US" sz="2000" dirty="0">
                <a:solidFill>
                  <a:srgbClr val="002060"/>
                </a:solidFill>
              </a:rPr>
              <a:t> K3</a:t>
            </a:r>
          </a:p>
        </p:txBody>
      </p:sp>
      <p:cxnSp>
        <p:nvCxnSpPr>
          <p:cNvPr id="16" name="Straight Arrow Connector 15"/>
          <p:cNvCxnSpPr/>
          <p:nvPr/>
        </p:nvCxnSpPr>
        <p:spPr>
          <a:xfrm flipH="1" flipV="1">
            <a:off x="3724127" y="4739712"/>
            <a:ext cx="1330200" cy="316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413336" y="5056621"/>
            <a:ext cx="1660936" cy="8755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1232F1C6-F99C-4D12-96EE-F31E872B2E2E}"/>
              </a:ext>
            </a:extLst>
          </p:cNvPr>
          <p:cNvSpPr>
            <a:spLocks noGrp="1"/>
          </p:cNvSpPr>
          <p:nvPr>
            <p:ph type="sldNum" sz="quarter" idx="12"/>
          </p:nvPr>
        </p:nvSpPr>
        <p:spPr/>
        <p:txBody>
          <a:bodyPr/>
          <a:lstStyle/>
          <a:p>
            <a:fld id="{D1B71AAA-B9E7-4449-836C-07686E34B3E0}" type="slidenum">
              <a:rPr lang="en-US" smtClean="0"/>
              <a:t>9</a:t>
            </a:fld>
            <a:endParaRPr lang="en-US"/>
          </a:p>
        </p:txBody>
      </p:sp>
      <p:pic>
        <p:nvPicPr>
          <p:cNvPr id="2" name="Picture 1">
            <a:extLst>
              <a:ext uri="{FF2B5EF4-FFF2-40B4-BE49-F238E27FC236}">
                <a16:creationId xmlns:a16="http://schemas.microsoft.com/office/drawing/2014/main" id="{C5A6F4B4-CEA4-4623-8A49-CD055348BA69}"/>
              </a:ext>
            </a:extLst>
          </p:cNvPr>
          <p:cNvPicPr>
            <a:picLocks noChangeAspect="1"/>
          </p:cNvPicPr>
          <p:nvPr/>
        </p:nvPicPr>
        <p:blipFill rotWithShape="1">
          <a:blip r:embed="rId2"/>
          <a:srcRect b="9907"/>
          <a:stretch/>
        </p:blipFill>
        <p:spPr>
          <a:xfrm>
            <a:off x="0" y="0"/>
            <a:ext cx="9144000" cy="2472539"/>
          </a:xfrm>
          <a:prstGeom prst="rect">
            <a:avLst/>
          </a:prstGeom>
        </p:spPr>
      </p:pic>
      <p:sp>
        <p:nvSpPr>
          <p:cNvPr id="17" name="TextBox 16"/>
          <p:cNvSpPr txBox="1"/>
          <p:nvPr/>
        </p:nvSpPr>
        <p:spPr>
          <a:xfrm>
            <a:off x="185591" y="1405713"/>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4" name="Rectangle 3">
            <a:extLst>
              <a:ext uri="{FF2B5EF4-FFF2-40B4-BE49-F238E27FC236}">
                <a16:creationId xmlns:a16="http://schemas.microsoft.com/office/drawing/2014/main" id="{399B8306-9410-4378-BB1E-C2734F5B5683}"/>
              </a:ext>
            </a:extLst>
          </p:cNvPr>
          <p:cNvSpPr/>
          <p:nvPr/>
        </p:nvSpPr>
        <p:spPr>
          <a:xfrm>
            <a:off x="0" y="2403835"/>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5B1F41-B3C8-4F6A-B04B-7059B9915219}"/>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1555441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7791</TotalTime>
  <Words>6756</Words>
  <Application>Microsoft Office PowerPoint</Application>
  <PresentationFormat>On-screen Show (4:3)</PresentationFormat>
  <Paragraphs>1266</Paragraphs>
  <Slides>71</Slides>
  <Notes>26</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0" baseType="lpstr">
      <vt:lpstr>Times New Roman</vt:lpstr>
      <vt:lpstr>Arial</vt:lpstr>
      <vt:lpstr>Calibri</vt:lpstr>
      <vt:lpstr>Accidental Presidency</vt:lpstr>
      <vt:lpstr>Impact</vt:lpstr>
      <vt:lpstr>Browallia New</vt:lpstr>
      <vt:lpstr>Arial Narrow</vt:lpstr>
      <vt:lpstr>Brush Script MT</vt:lpstr>
      <vt:lpstr>Georgia</vt:lpstr>
      <vt:lpstr>Tahoma</vt:lpstr>
      <vt:lpstr>Basic Light ltd</vt:lpstr>
      <vt:lpstr>Arial Unicode MS</vt:lpstr>
      <vt:lpstr>Wingdings</vt:lpstr>
      <vt:lpstr>Wingdings 2</vt:lpstr>
      <vt:lpstr>Trebuchet MS</vt:lpstr>
      <vt:lpstr>Arial Black</vt:lpstr>
      <vt:lpstr>Century Gothic</vt:lpstr>
      <vt:lpstr>Office Theme</vt:lpstr>
      <vt:lpstr>Visio</vt:lpstr>
      <vt:lpstr>INTEPRETATION &amp; AWARENESS</vt:lpstr>
      <vt:lpstr>Sasaran Pelatihan</vt:lpstr>
      <vt:lpstr>Definisi K3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Apakah risiko itu?</vt:lpstr>
      <vt:lpstr>Apakah risiko itu?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Pedoman Penilaian Penerapan SMK3 (PP No 50 Thn 2012 Lamp. II)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custm</dc:creator>
  <cp:lastModifiedBy>G40-3</cp:lastModifiedBy>
  <cp:revision>501</cp:revision>
  <cp:lastPrinted>2016-03-03T12:56:34Z</cp:lastPrinted>
  <dcterms:created xsi:type="dcterms:W3CDTF">2011-12-07T04:13:24Z</dcterms:created>
  <dcterms:modified xsi:type="dcterms:W3CDTF">2019-12-13T09:12:54Z</dcterms:modified>
  <cp:contentStatus/>
</cp:coreProperties>
</file>